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33" r:id="rId1"/>
  </p:sldMasterIdLst>
  <p:sldIdLst>
    <p:sldId id="257" r:id="rId2"/>
    <p:sldId id="260" r:id="rId3"/>
    <p:sldId id="261" r:id="rId4"/>
    <p:sldId id="262" r:id="rId5"/>
    <p:sldId id="263" r:id="rId6"/>
    <p:sldId id="273" r:id="rId7"/>
    <p:sldId id="269" r:id="rId8"/>
    <p:sldId id="270" r:id="rId9"/>
    <p:sldId id="258" r:id="rId10"/>
    <p:sldId id="259" r:id="rId11"/>
  </p:sldIdLst>
  <p:sldSz cx="12192000" cy="6858000"/>
  <p:notesSz cx="7019925" cy="9305925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71"/>
    <a:srgbClr val="652B91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296" autoAdjust="0"/>
  </p:normalViewPr>
  <p:slideViewPr>
    <p:cSldViewPr snapToGrid="0">
      <p:cViewPr varScale="1">
        <p:scale>
          <a:sx n="84" d="100"/>
          <a:sy n="84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EDAE9-D83A-4103-B8BF-3EBB004AC1C2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F7C9B69-1557-4611-90B2-F9D332B3C9ED}">
      <dgm:prSet phldrT="[Texto]" custT="1"/>
      <dgm:spPr/>
      <dgm:t>
        <a:bodyPr/>
        <a:lstStyle/>
        <a:p>
          <a:r>
            <a:rPr lang="es-ES" sz="2400" dirty="0" smtClean="0"/>
            <a:t>“</a:t>
          </a:r>
          <a:r>
            <a:rPr lang="es-ES" sz="2400" b="0" dirty="0" smtClean="0"/>
            <a:t>Que dicta Normas para la Transparencia en la Gestión Pública, establece la acción de Habeas Data y dicta otras disposiciones”.</a:t>
          </a:r>
          <a:endParaRPr lang="es-ES" sz="2400" b="0" dirty="0"/>
        </a:p>
      </dgm:t>
    </dgm:pt>
    <dgm:pt modelId="{EE00B068-176C-40BA-9981-B24CE0550CAB}" type="parTrans" cxnId="{DB6E7ECD-39D3-4C6D-B40A-FB94C29FC2FF}">
      <dgm:prSet/>
      <dgm:spPr/>
      <dgm:t>
        <a:bodyPr/>
        <a:lstStyle/>
        <a:p>
          <a:endParaRPr lang="es-ES"/>
        </a:p>
      </dgm:t>
    </dgm:pt>
    <dgm:pt modelId="{875F292D-1A1D-4C34-A923-805E890E36F0}" type="sibTrans" cxnId="{DB6E7ECD-39D3-4C6D-B40A-FB94C29FC2FF}">
      <dgm:prSet/>
      <dgm:spPr/>
      <dgm:t>
        <a:bodyPr/>
        <a:lstStyle/>
        <a:p>
          <a:endParaRPr lang="es-ES"/>
        </a:p>
      </dgm:t>
    </dgm:pt>
    <dgm:pt modelId="{21AB61B4-2D4B-4784-BB4F-019FE5E39D15}">
      <dgm:prSet phldrT="[Texto]" custT="1"/>
      <dgm:spPr/>
      <dgm:t>
        <a:bodyPr/>
        <a:lstStyle/>
        <a:p>
          <a:endParaRPr lang="es-ES" sz="2400" dirty="0"/>
        </a:p>
      </dgm:t>
    </dgm:pt>
    <dgm:pt modelId="{EBC2B80A-EDB8-4254-BF93-E6976172210F}" type="parTrans" cxnId="{CD3D06F9-E4DB-4CBE-83CD-1719612A83E5}">
      <dgm:prSet/>
      <dgm:spPr/>
      <dgm:t>
        <a:bodyPr/>
        <a:lstStyle/>
        <a:p>
          <a:endParaRPr lang="es-ES"/>
        </a:p>
      </dgm:t>
    </dgm:pt>
    <dgm:pt modelId="{7F4D4FD6-FF64-45FA-A805-E837206856B5}" type="sibTrans" cxnId="{CD3D06F9-E4DB-4CBE-83CD-1719612A83E5}">
      <dgm:prSet/>
      <dgm:spPr/>
      <dgm:t>
        <a:bodyPr/>
        <a:lstStyle/>
        <a:p>
          <a:endParaRPr lang="es-ES"/>
        </a:p>
      </dgm:t>
    </dgm:pt>
    <dgm:pt modelId="{A45C0D38-D42D-4632-8FC4-FF73BD879E0C}">
      <dgm:prSet phldrT="[Texto]" custT="1"/>
      <dgm:spPr/>
      <dgm:t>
        <a:bodyPr/>
        <a:lstStyle/>
        <a:p>
          <a:r>
            <a:rPr lang="es-ES" sz="2400" smtClean="0"/>
            <a:t>Esta Ley promueve la participación ciudadana para fortalecer la </a:t>
          </a:r>
          <a:r>
            <a:rPr lang="es-ES" sz="2400" b="1" smtClean="0"/>
            <a:t>“Transparencia en la Gestión Pública”.</a:t>
          </a:r>
          <a:endParaRPr lang="es-ES" sz="2400" b="1" dirty="0"/>
        </a:p>
      </dgm:t>
    </dgm:pt>
    <dgm:pt modelId="{15CD0835-DA59-4EB0-8040-BAD2D1E2EAF4}" type="parTrans" cxnId="{637A3E1C-B113-4B2E-9FED-4A7F7F6696CA}">
      <dgm:prSet/>
      <dgm:spPr/>
      <dgm:t>
        <a:bodyPr/>
        <a:lstStyle/>
        <a:p>
          <a:endParaRPr lang="es-ES"/>
        </a:p>
      </dgm:t>
    </dgm:pt>
    <dgm:pt modelId="{59C2B1BB-0162-49BA-9549-B0698F5EDC6D}" type="sibTrans" cxnId="{637A3E1C-B113-4B2E-9FED-4A7F7F6696CA}">
      <dgm:prSet/>
      <dgm:spPr/>
      <dgm:t>
        <a:bodyPr/>
        <a:lstStyle/>
        <a:p>
          <a:endParaRPr lang="es-ES"/>
        </a:p>
      </dgm:t>
    </dgm:pt>
    <dgm:pt modelId="{D94B9652-87D6-4C97-ACD5-A0D334997925}">
      <dgm:prSet phldrT="[Texto]"/>
      <dgm:spPr/>
      <dgm:t>
        <a:bodyPr/>
        <a:lstStyle/>
        <a:p>
          <a:endParaRPr lang="es-ES" dirty="0"/>
        </a:p>
      </dgm:t>
    </dgm:pt>
    <dgm:pt modelId="{3C2F792B-37AC-443E-8CE9-7C393AE37287}" type="parTrans" cxnId="{159B5559-0856-4907-9D4D-88772D28A14C}">
      <dgm:prSet/>
      <dgm:spPr/>
      <dgm:t>
        <a:bodyPr/>
        <a:lstStyle/>
        <a:p>
          <a:endParaRPr lang="es-ES"/>
        </a:p>
      </dgm:t>
    </dgm:pt>
    <dgm:pt modelId="{F841ADE5-5DC4-4D88-8A38-65BBF090C122}" type="sibTrans" cxnId="{159B5559-0856-4907-9D4D-88772D28A14C}">
      <dgm:prSet/>
      <dgm:spPr/>
      <dgm:t>
        <a:bodyPr/>
        <a:lstStyle/>
        <a:p>
          <a:endParaRPr lang="es-ES"/>
        </a:p>
      </dgm:t>
    </dgm:pt>
    <dgm:pt modelId="{1E9D14C8-C0FA-45DD-AFCE-59949DAB4943}" type="pres">
      <dgm:prSet presAssocID="{D48EDAE9-D83A-4103-B8BF-3EBB004AC1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6A2419-1DCD-4835-8F18-940F8C0CFCEC}" type="pres">
      <dgm:prSet presAssocID="{6F7C9B69-1557-4611-90B2-F9D332B3C9ED}" presName="parentText" presStyleLbl="node1" presStyleIdx="0" presStyleCnt="2" custLinFactNeighborX="0" custLinFactNeighborY="114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42BAA-2A9A-4BFA-8B5A-0171C56A19C4}" type="pres">
      <dgm:prSet presAssocID="{6F7C9B69-1557-4611-90B2-F9D332B3C9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D05A6-D324-47EF-B352-3842358DFDC6}" type="pres">
      <dgm:prSet presAssocID="{A45C0D38-D42D-4632-8FC4-FF73BD879E0C}" presName="parentText" presStyleLbl="node1" presStyleIdx="1" presStyleCnt="2" custLinFactNeighborY="-350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9C4498-10F5-4866-BEA4-63158773C2A0}" type="pres">
      <dgm:prSet presAssocID="{A45C0D38-D42D-4632-8FC4-FF73BD879E0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3F363C-82A0-4409-912C-BBB3278EBAE0}" type="presOf" srcId="{A45C0D38-D42D-4632-8FC4-FF73BD879E0C}" destId="{2C6D05A6-D324-47EF-B352-3842358DFDC6}" srcOrd="0" destOrd="0" presId="urn:microsoft.com/office/officeart/2005/8/layout/vList2"/>
    <dgm:cxn modelId="{9782150D-5EF1-422F-A833-99091C35AA7A}" type="presOf" srcId="{21AB61B4-2D4B-4784-BB4F-019FE5E39D15}" destId="{6A642BAA-2A9A-4BFA-8B5A-0171C56A19C4}" srcOrd="0" destOrd="0" presId="urn:microsoft.com/office/officeart/2005/8/layout/vList2"/>
    <dgm:cxn modelId="{DB6E7ECD-39D3-4C6D-B40A-FB94C29FC2FF}" srcId="{D48EDAE9-D83A-4103-B8BF-3EBB004AC1C2}" destId="{6F7C9B69-1557-4611-90B2-F9D332B3C9ED}" srcOrd="0" destOrd="0" parTransId="{EE00B068-176C-40BA-9981-B24CE0550CAB}" sibTransId="{875F292D-1A1D-4C34-A923-805E890E36F0}"/>
    <dgm:cxn modelId="{4A3E588E-F1D4-46B1-887D-2DD579AEC8AF}" type="presOf" srcId="{D48EDAE9-D83A-4103-B8BF-3EBB004AC1C2}" destId="{1E9D14C8-C0FA-45DD-AFCE-59949DAB4943}" srcOrd="0" destOrd="0" presId="urn:microsoft.com/office/officeart/2005/8/layout/vList2"/>
    <dgm:cxn modelId="{170E19DD-2023-4909-A1F3-246D1AE6A999}" type="presOf" srcId="{6F7C9B69-1557-4611-90B2-F9D332B3C9ED}" destId="{BC6A2419-1DCD-4835-8F18-940F8C0CFCEC}" srcOrd="0" destOrd="0" presId="urn:microsoft.com/office/officeart/2005/8/layout/vList2"/>
    <dgm:cxn modelId="{24E714AA-A3AA-45A3-98AC-5E35DDFFD7CD}" type="presOf" srcId="{D94B9652-87D6-4C97-ACD5-A0D334997925}" destId="{6E9C4498-10F5-4866-BEA4-63158773C2A0}" srcOrd="0" destOrd="0" presId="urn:microsoft.com/office/officeart/2005/8/layout/vList2"/>
    <dgm:cxn modelId="{159B5559-0856-4907-9D4D-88772D28A14C}" srcId="{A45C0D38-D42D-4632-8FC4-FF73BD879E0C}" destId="{D94B9652-87D6-4C97-ACD5-A0D334997925}" srcOrd="0" destOrd="0" parTransId="{3C2F792B-37AC-443E-8CE9-7C393AE37287}" sibTransId="{F841ADE5-5DC4-4D88-8A38-65BBF090C122}"/>
    <dgm:cxn modelId="{CD3D06F9-E4DB-4CBE-83CD-1719612A83E5}" srcId="{6F7C9B69-1557-4611-90B2-F9D332B3C9ED}" destId="{21AB61B4-2D4B-4784-BB4F-019FE5E39D15}" srcOrd="0" destOrd="0" parTransId="{EBC2B80A-EDB8-4254-BF93-E6976172210F}" sibTransId="{7F4D4FD6-FF64-45FA-A805-E837206856B5}"/>
    <dgm:cxn modelId="{637A3E1C-B113-4B2E-9FED-4A7F7F6696CA}" srcId="{D48EDAE9-D83A-4103-B8BF-3EBB004AC1C2}" destId="{A45C0D38-D42D-4632-8FC4-FF73BD879E0C}" srcOrd="1" destOrd="0" parTransId="{15CD0835-DA59-4EB0-8040-BAD2D1E2EAF4}" sibTransId="{59C2B1BB-0162-49BA-9549-B0698F5EDC6D}"/>
    <dgm:cxn modelId="{15303A61-D2F2-4BEB-9124-8C711C05A0E8}" type="presParOf" srcId="{1E9D14C8-C0FA-45DD-AFCE-59949DAB4943}" destId="{BC6A2419-1DCD-4835-8F18-940F8C0CFCEC}" srcOrd="0" destOrd="0" presId="urn:microsoft.com/office/officeart/2005/8/layout/vList2"/>
    <dgm:cxn modelId="{39865928-8C88-445F-BD98-D314C995BEC2}" type="presParOf" srcId="{1E9D14C8-C0FA-45DD-AFCE-59949DAB4943}" destId="{6A642BAA-2A9A-4BFA-8B5A-0171C56A19C4}" srcOrd="1" destOrd="0" presId="urn:microsoft.com/office/officeart/2005/8/layout/vList2"/>
    <dgm:cxn modelId="{5D595798-8773-4AA2-8B5F-2E5CBDA96399}" type="presParOf" srcId="{1E9D14C8-C0FA-45DD-AFCE-59949DAB4943}" destId="{2C6D05A6-D324-47EF-B352-3842358DFDC6}" srcOrd="2" destOrd="0" presId="urn:microsoft.com/office/officeart/2005/8/layout/vList2"/>
    <dgm:cxn modelId="{BA99339C-5249-4E61-8587-2ED1302B1A9F}" type="presParOf" srcId="{1E9D14C8-C0FA-45DD-AFCE-59949DAB4943}" destId="{6E9C4498-10F5-4866-BEA4-63158773C2A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B5A96-4FD3-4CD5-91C1-84CC830BD79F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EC8439A-EC3C-40A7-A9D7-1AB33375DBCE}">
      <dgm:prSet phldrT="[Texto]" custT="1"/>
      <dgm:spPr/>
      <dgm:t>
        <a:bodyPr/>
        <a:lstStyle/>
        <a:p>
          <a:pPr algn="just"/>
          <a:r>
            <a:rPr lang="es-ES" sz="2400" dirty="0" smtClean="0"/>
            <a:t>La Universidad Tecnológica de Panamá ha implementado estos Buzones, con el objetivo de que la comunidad universitaria, pueda emitir su opinión sobre los servicios brindados en esta </a:t>
          </a:r>
          <a:r>
            <a:rPr lang="es-ES" sz="2400" b="1" dirty="0" smtClean="0"/>
            <a:t>Alta Casa de Estudios.</a:t>
          </a:r>
          <a:endParaRPr lang="es-ES" sz="2400" b="1" dirty="0"/>
        </a:p>
      </dgm:t>
    </dgm:pt>
    <dgm:pt modelId="{9D917B72-25FD-4DA7-8E99-F50CB4735530}" type="parTrans" cxnId="{2AE68538-9BD4-4D01-BEEE-D746B48129EC}">
      <dgm:prSet/>
      <dgm:spPr/>
      <dgm:t>
        <a:bodyPr/>
        <a:lstStyle/>
        <a:p>
          <a:endParaRPr lang="es-ES"/>
        </a:p>
      </dgm:t>
    </dgm:pt>
    <dgm:pt modelId="{618CC17F-B3D8-40F5-B928-93DB5AFEF59E}" type="sibTrans" cxnId="{2AE68538-9BD4-4D01-BEEE-D746B48129EC}">
      <dgm:prSet/>
      <dgm:spPr/>
      <dgm:t>
        <a:bodyPr/>
        <a:lstStyle/>
        <a:p>
          <a:endParaRPr lang="es-ES"/>
        </a:p>
      </dgm:t>
    </dgm:pt>
    <dgm:pt modelId="{F8845EA0-0A02-467F-9339-6388DC71F241}">
      <dgm:prSet phldrT="[Texto]"/>
      <dgm:spPr/>
      <dgm:t>
        <a:bodyPr/>
        <a:lstStyle/>
        <a:p>
          <a:endParaRPr lang="es-ES" dirty="0"/>
        </a:p>
      </dgm:t>
    </dgm:pt>
    <dgm:pt modelId="{7CD131E6-EB99-409A-9F0D-6E1E5641945F}" type="parTrans" cxnId="{AFD9D515-AB83-4CF8-8D5D-C0F6F0C1552A}">
      <dgm:prSet/>
      <dgm:spPr/>
      <dgm:t>
        <a:bodyPr/>
        <a:lstStyle/>
        <a:p>
          <a:endParaRPr lang="es-ES"/>
        </a:p>
      </dgm:t>
    </dgm:pt>
    <dgm:pt modelId="{64128DEC-6986-4461-B4DB-84B2FC13D0C2}" type="sibTrans" cxnId="{AFD9D515-AB83-4CF8-8D5D-C0F6F0C1552A}">
      <dgm:prSet/>
      <dgm:spPr/>
      <dgm:t>
        <a:bodyPr/>
        <a:lstStyle/>
        <a:p>
          <a:endParaRPr lang="es-ES"/>
        </a:p>
      </dgm:t>
    </dgm:pt>
    <dgm:pt modelId="{AF0F9960-2592-43B0-B4AA-7F9522641833}">
      <dgm:prSet phldrT="[Texto]" custT="1"/>
      <dgm:spPr/>
      <dgm:t>
        <a:bodyPr/>
        <a:lstStyle/>
        <a:p>
          <a:pPr algn="just"/>
          <a:r>
            <a:rPr lang="es-ES" sz="2400" smtClean="0"/>
            <a:t>Además, con esta herramienta se puede medir los niveles de satisfacción o insatisfacción por los servicios ofrecidos, con la finalidad de garantizar la calidad a través de la mejora continua y con “</a:t>
          </a:r>
          <a:r>
            <a:rPr lang="es-ES" sz="2400" b="1" smtClean="0"/>
            <a:t>Transparencia</a:t>
          </a:r>
          <a:r>
            <a:rPr lang="es-ES" sz="2400" smtClean="0"/>
            <a:t>”.</a:t>
          </a:r>
          <a:endParaRPr lang="es-ES" sz="2400" dirty="0"/>
        </a:p>
      </dgm:t>
    </dgm:pt>
    <dgm:pt modelId="{105F034E-A6C0-4345-86DC-802158FE9F5F}" type="parTrans" cxnId="{200795E7-BBEA-4428-9884-169E529F9523}">
      <dgm:prSet/>
      <dgm:spPr/>
      <dgm:t>
        <a:bodyPr/>
        <a:lstStyle/>
        <a:p>
          <a:endParaRPr lang="es-ES"/>
        </a:p>
      </dgm:t>
    </dgm:pt>
    <dgm:pt modelId="{FD46D929-3F44-48C4-91AF-FDD213A7B135}" type="sibTrans" cxnId="{200795E7-BBEA-4428-9884-169E529F9523}">
      <dgm:prSet/>
      <dgm:spPr/>
      <dgm:t>
        <a:bodyPr/>
        <a:lstStyle/>
        <a:p>
          <a:endParaRPr lang="es-ES"/>
        </a:p>
      </dgm:t>
    </dgm:pt>
    <dgm:pt modelId="{9A2E5678-FFAC-488A-8FE1-75B76D847540}">
      <dgm:prSet phldrT="[Texto]"/>
      <dgm:spPr/>
      <dgm:t>
        <a:bodyPr/>
        <a:lstStyle/>
        <a:p>
          <a:endParaRPr lang="es-ES" dirty="0"/>
        </a:p>
      </dgm:t>
    </dgm:pt>
    <dgm:pt modelId="{404DECD1-33BD-4357-874D-4A4D549D8634}" type="parTrans" cxnId="{6F60E34D-2F02-4BCD-9688-E6A6FA38F466}">
      <dgm:prSet/>
      <dgm:spPr/>
      <dgm:t>
        <a:bodyPr/>
        <a:lstStyle/>
        <a:p>
          <a:endParaRPr lang="es-ES"/>
        </a:p>
      </dgm:t>
    </dgm:pt>
    <dgm:pt modelId="{043F9332-A44B-4E5A-B7E6-9D2FB66789E0}" type="sibTrans" cxnId="{6F60E34D-2F02-4BCD-9688-E6A6FA38F466}">
      <dgm:prSet/>
      <dgm:spPr/>
      <dgm:t>
        <a:bodyPr/>
        <a:lstStyle/>
        <a:p>
          <a:endParaRPr lang="es-ES"/>
        </a:p>
      </dgm:t>
    </dgm:pt>
    <dgm:pt modelId="{E8E0F2CA-4C3B-4967-AB52-30A3EA24E5E2}" type="pres">
      <dgm:prSet presAssocID="{25CB5A96-4FD3-4CD5-91C1-84CC830BD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B82066-B169-4250-B271-6B6764CFB2ED}" type="pres">
      <dgm:prSet presAssocID="{FEC8439A-EC3C-40A7-A9D7-1AB33375DBCE}" presName="parentText" presStyleLbl="node1" presStyleIdx="0" presStyleCnt="2" custLinFactNeighborX="844" custLinFactNeighborY="-191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A9DCC-8F3A-4CC1-B43A-E2BD70786AFC}" type="pres">
      <dgm:prSet presAssocID="{FEC8439A-EC3C-40A7-A9D7-1AB33375DB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71602-52A9-43DA-96DD-2E98593DC4EE}" type="pres">
      <dgm:prSet presAssocID="{AF0F9960-2592-43B0-B4AA-7F9522641833}" presName="parentText" presStyleLbl="node1" presStyleIdx="1" presStyleCnt="2" custScaleY="133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28FC61-3D7E-4DBA-BC91-6FCA880DEF70}" type="pres">
      <dgm:prSet presAssocID="{AF0F9960-2592-43B0-B4AA-7F95226418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357073-0123-4482-AEA9-3BAF0B70C6C9}" type="presOf" srcId="{FEC8439A-EC3C-40A7-A9D7-1AB33375DBCE}" destId="{80B82066-B169-4250-B271-6B6764CFB2ED}" srcOrd="0" destOrd="0" presId="urn:microsoft.com/office/officeart/2005/8/layout/vList2"/>
    <dgm:cxn modelId="{16634F21-CB19-4126-9F43-93ED2AF3BD5E}" type="presOf" srcId="{F8845EA0-0A02-467F-9339-6388DC71F241}" destId="{1FBA9DCC-8F3A-4CC1-B43A-E2BD70786AFC}" srcOrd="0" destOrd="0" presId="urn:microsoft.com/office/officeart/2005/8/layout/vList2"/>
    <dgm:cxn modelId="{2AE68538-9BD4-4D01-BEEE-D746B48129EC}" srcId="{25CB5A96-4FD3-4CD5-91C1-84CC830BD79F}" destId="{FEC8439A-EC3C-40A7-A9D7-1AB33375DBCE}" srcOrd="0" destOrd="0" parTransId="{9D917B72-25FD-4DA7-8E99-F50CB4735530}" sibTransId="{618CC17F-B3D8-40F5-B928-93DB5AFEF59E}"/>
    <dgm:cxn modelId="{C39328E9-76E0-4288-AA5C-887011A29BA3}" type="presOf" srcId="{25CB5A96-4FD3-4CD5-91C1-84CC830BD79F}" destId="{E8E0F2CA-4C3B-4967-AB52-30A3EA24E5E2}" srcOrd="0" destOrd="0" presId="urn:microsoft.com/office/officeart/2005/8/layout/vList2"/>
    <dgm:cxn modelId="{200795E7-BBEA-4428-9884-169E529F9523}" srcId="{25CB5A96-4FD3-4CD5-91C1-84CC830BD79F}" destId="{AF0F9960-2592-43B0-B4AA-7F9522641833}" srcOrd="1" destOrd="0" parTransId="{105F034E-A6C0-4345-86DC-802158FE9F5F}" sibTransId="{FD46D929-3F44-48C4-91AF-FDD213A7B135}"/>
    <dgm:cxn modelId="{AFD9D515-AB83-4CF8-8D5D-C0F6F0C1552A}" srcId="{FEC8439A-EC3C-40A7-A9D7-1AB33375DBCE}" destId="{F8845EA0-0A02-467F-9339-6388DC71F241}" srcOrd="0" destOrd="0" parTransId="{7CD131E6-EB99-409A-9F0D-6E1E5641945F}" sibTransId="{64128DEC-6986-4461-B4DB-84B2FC13D0C2}"/>
    <dgm:cxn modelId="{6F60E34D-2F02-4BCD-9688-E6A6FA38F466}" srcId="{AF0F9960-2592-43B0-B4AA-7F9522641833}" destId="{9A2E5678-FFAC-488A-8FE1-75B76D847540}" srcOrd="0" destOrd="0" parTransId="{404DECD1-33BD-4357-874D-4A4D549D8634}" sibTransId="{043F9332-A44B-4E5A-B7E6-9D2FB66789E0}"/>
    <dgm:cxn modelId="{81BA60EA-65FD-4829-822D-42F3B09BB590}" type="presOf" srcId="{9A2E5678-FFAC-488A-8FE1-75B76D847540}" destId="{DA28FC61-3D7E-4DBA-BC91-6FCA880DEF70}" srcOrd="0" destOrd="0" presId="urn:microsoft.com/office/officeart/2005/8/layout/vList2"/>
    <dgm:cxn modelId="{BB9063AA-B759-4F59-94C0-C15E14EB7BB0}" type="presOf" srcId="{AF0F9960-2592-43B0-B4AA-7F9522641833}" destId="{B5171602-52A9-43DA-96DD-2E98593DC4EE}" srcOrd="0" destOrd="0" presId="urn:microsoft.com/office/officeart/2005/8/layout/vList2"/>
    <dgm:cxn modelId="{220E89BD-09AD-47A0-84A1-C95BE333DD7D}" type="presParOf" srcId="{E8E0F2CA-4C3B-4967-AB52-30A3EA24E5E2}" destId="{80B82066-B169-4250-B271-6B6764CFB2ED}" srcOrd="0" destOrd="0" presId="urn:microsoft.com/office/officeart/2005/8/layout/vList2"/>
    <dgm:cxn modelId="{9AAA36D3-3A74-4E7F-9289-6F82C66F68B7}" type="presParOf" srcId="{E8E0F2CA-4C3B-4967-AB52-30A3EA24E5E2}" destId="{1FBA9DCC-8F3A-4CC1-B43A-E2BD70786AFC}" srcOrd="1" destOrd="0" presId="urn:microsoft.com/office/officeart/2005/8/layout/vList2"/>
    <dgm:cxn modelId="{4A480695-CF2A-44AB-A28D-0B3444311930}" type="presParOf" srcId="{E8E0F2CA-4C3B-4967-AB52-30A3EA24E5E2}" destId="{B5171602-52A9-43DA-96DD-2E98593DC4EE}" srcOrd="2" destOrd="0" presId="urn:microsoft.com/office/officeart/2005/8/layout/vList2"/>
    <dgm:cxn modelId="{D9D8E3A4-16DB-4B43-B44A-45868591004E}" type="presParOf" srcId="{E8E0F2CA-4C3B-4967-AB52-30A3EA24E5E2}" destId="{DA28FC61-3D7E-4DBA-BC91-6FCA880DEF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C0F98-DE0E-4A1A-ADAF-1490E075CB8F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298CEF8-FA14-421C-B6D0-64F28F156218}">
      <dgm:prSet phldrT="[Texto]"/>
      <dgm:spPr/>
      <dgm:t>
        <a:bodyPr/>
        <a:lstStyle/>
        <a:p>
          <a:r>
            <a:rPr lang="es-ES" dirty="0"/>
            <a:t>CONSULTAS                             </a:t>
          </a:r>
          <a:r>
            <a:rPr lang="es-ES" dirty="0" smtClean="0"/>
            <a:t>101</a:t>
          </a:r>
        </a:p>
        <a:p>
          <a:endParaRPr lang="es-ES" dirty="0"/>
        </a:p>
      </dgm:t>
    </dgm:pt>
    <dgm:pt modelId="{E36E6C17-4711-4A12-85AE-FFBD9F0C9243}" type="parTrans" cxnId="{B76026C8-9375-4DEC-8245-7B9FAC567FFE}">
      <dgm:prSet/>
      <dgm:spPr/>
      <dgm:t>
        <a:bodyPr/>
        <a:lstStyle/>
        <a:p>
          <a:endParaRPr lang="es-ES"/>
        </a:p>
      </dgm:t>
    </dgm:pt>
    <dgm:pt modelId="{6530EE58-1743-4279-9A53-CD9C5FE730D8}" type="sibTrans" cxnId="{B76026C8-9375-4DEC-8245-7B9FAC567FFE}">
      <dgm:prSet/>
      <dgm:spPr/>
      <dgm:t>
        <a:bodyPr/>
        <a:lstStyle/>
        <a:p>
          <a:endParaRPr lang="es-ES"/>
        </a:p>
      </dgm:t>
    </dgm:pt>
    <dgm:pt modelId="{62310C46-9A31-4CC4-BA63-9B2ACB938F98}">
      <dgm:prSet phldrT="[Texto]"/>
      <dgm:spPr/>
      <dgm:t>
        <a:bodyPr/>
        <a:lstStyle/>
        <a:p>
          <a:r>
            <a:rPr lang="es-ES" dirty="0"/>
            <a:t>SOLICITUDES                        </a:t>
          </a:r>
          <a:r>
            <a:rPr lang="es-ES" dirty="0" smtClean="0"/>
            <a:t>24	</a:t>
          </a:r>
          <a:endParaRPr lang="es-ES" dirty="0"/>
        </a:p>
      </dgm:t>
    </dgm:pt>
    <dgm:pt modelId="{F7957514-19F4-44E9-BDD9-7B567A5568CB}" type="parTrans" cxnId="{0378BD94-3FB3-455C-896A-21CE287B8E33}">
      <dgm:prSet/>
      <dgm:spPr/>
      <dgm:t>
        <a:bodyPr/>
        <a:lstStyle/>
        <a:p>
          <a:endParaRPr lang="es-ES"/>
        </a:p>
      </dgm:t>
    </dgm:pt>
    <dgm:pt modelId="{75365402-260D-4A1D-8DD0-64F97629F609}" type="sibTrans" cxnId="{0378BD94-3FB3-455C-896A-21CE287B8E33}">
      <dgm:prSet/>
      <dgm:spPr/>
      <dgm:t>
        <a:bodyPr/>
        <a:lstStyle/>
        <a:p>
          <a:endParaRPr lang="es-ES"/>
        </a:p>
      </dgm:t>
    </dgm:pt>
    <dgm:pt modelId="{F22584D5-7A94-4805-BB75-9619D39F2A23}">
      <dgm:prSet phldrT="[Texto]"/>
      <dgm:spPr/>
      <dgm:t>
        <a:bodyPr/>
        <a:lstStyle/>
        <a:p>
          <a:r>
            <a:rPr lang="es-ES" dirty="0"/>
            <a:t>INVITACIONES              </a:t>
          </a:r>
          <a:r>
            <a:rPr lang="es-ES" dirty="0" smtClean="0"/>
            <a:t>3</a:t>
          </a:r>
          <a:endParaRPr lang="es-ES" dirty="0"/>
        </a:p>
      </dgm:t>
    </dgm:pt>
    <dgm:pt modelId="{8551A055-F788-483F-ACC4-B92BC421BBAC}" type="parTrans" cxnId="{8C90C49F-6FC1-4CFE-9738-6F09EC6E5950}">
      <dgm:prSet/>
      <dgm:spPr/>
      <dgm:t>
        <a:bodyPr/>
        <a:lstStyle/>
        <a:p>
          <a:endParaRPr lang="es-ES"/>
        </a:p>
      </dgm:t>
    </dgm:pt>
    <dgm:pt modelId="{DE69D8F2-9B79-4395-862D-68C6CB5132A7}" type="sibTrans" cxnId="{8C90C49F-6FC1-4CFE-9738-6F09EC6E5950}">
      <dgm:prSet/>
      <dgm:spPr/>
      <dgm:t>
        <a:bodyPr/>
        <a:lstStyle/>
        <a:p>
          <a:endParaRPr lang="es-ES"/>
        </a:p>
      </dgm:t>
    </dgm:pt>
    <dgm:pt modelId="{4A2AB904-A2D3-4497-9F94-63F92EE8AEAE}">
      <dgm:prSet/>
      <dgm:spPr/>
      <dgm:t>
        <a:bodyPr/>
        <a:lstStyle/>
        <a:p>
          <a:r>
            <a:rPr lang="es-ES" dirty="0"/>
            <a:t>RECIBO DE LIBRO     </a:t>
          </a:r>
          <a:r>
            <a:rPr lang="es-ES" dirty="0" smtClean="0"/>
            <a:t>4</a:t>
          </a:r>
          <a:endParaRPr lang="es-ES" dirty="0"/>
        </a:p>
      </dgm:t>
    </dgm:pt>
    <dgm:pt modelId="{3B50C46C-62BB-4494-A6EC-27A95D6C3095}" type="parTrans" cxnId="{F3FD9316-8171-4033-8203-F908226A336C}">
      <dgm:prSet/>
      <dgm:spPr/>
      <dgm:t>
        <a:bodyPr/>
        <a:lstStyle/>
        <a:p>
          <a:endParaRPr lang="es-ES"/>
        </a:p>
      </dgm:t>
    </dgm:pt>
    <dgm:pt modelId="{C126488F-0E69-4C9B-909B-33D8321F0842}" type="sibTrans" cxnId="{F3FD9316-8171-4033-8203-F908226A336C}">
      <dgm:prSet/>
      <dgm:spPr/>
      <dgm:t>
        <a:bodyPr/>
        <a:lstStyle/>
        <a:p>
          <a:endParaRPr lang="es-ES"/>
        </a:p>
      </dgm:t>
    </dgm:pt>
    <dgm:pt modelId="{3DC67C76-1134-497F-8F17-4FF350479C89}">
      <dgm:prSet/>
      <dgm:spPr/>
      <dgm:t>
        <a:bodyPr/>
        <a:lstStyle/>
        <a:p>
          <a:r>
            <a:rPr lang="es-ES" dirty="0"/>
            <a:t>QUEJAS                              </a:t>
          </a:r>
          <a:r>
            <a:rPr lang="es-ES" dirty="0" smtClean="0"/>
            <a:t>1</a:t>
          </a:r>
          <a:endParaRPr lang="es-ES" dirty="0"/>
        </a:p>
      </dgm:t>
    </dgm:pt>
    <dgm:pt modelId="{B5CB39BA-CCB7-42CE-9DF8-C8E85F5FF0E3}" type="parTrans" cxnId="{A2F3E60B-97DA-4EC1-BA83-24AE379C3E94}">
      <dgm:prSet/>
      <dgm:spPr/>
      <dgm:t>
        <a:bodyPr/>
        <a:lstStyle/>
        <a:p>
          <a:endParaRPr lang="es-ES"/>
        </a:p>
      </dgm:t>
    </dgm:pt>
    <dgm:pt modelId="{DA851BAB-0E31-49D3-882C-D5EF9F33AFBC}" type="sibTrans" cxnId="{A2F3E60B-97DA-4EC1-BA83-24AE379C3E94}">
      <dgm:prSet/>
      <dgm:spPr/>
      <dgm:t>
        <a:bodyPr/>
        <a:lstStyle/>
        <a:p>
          <a:endParaRPr lang="es-ES"/>
        </a:p>
      </dgm:t>
    </dgm:pt>
    <dgm:pt modelId="{429CC6A5-6AB1-41C2-8A92-71F4B71F4CC9}" type="pres">
      <dgm:prSet presAssocID="{DAAC0F98-DE0E-4A1A-ADAF-1490E075CB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65AE56-4278-439B-A53F-A7B989A3DBED}" type="pres">
      <dgm:prSet presAssocID="{DAAC0F98-DE0E-4A1A-ADAF-1490E075CB8F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B6249915-571D-4EFF-95CC-46A1CF952046}" type="pres">
      <dgm:prSet presAssocID="{DAAC0F98-DE0E-4A1A-ADAF-1490E075CB8F}" presName="FiveNodes_1" presStyleLbl="node1" presStyleIdx="0" presStyleCnt="5" custLinFactNeighborX="2528" custLinFactNeighborY="8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D8357-498D-496B-B42B-955F656FFBE9}" type="pres">
      <dgm:prSet presAssocID="{DAAC0F98-DE0E-4A1A-ADAF-1490E075CB8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D563EF-3275-494E-9894-3BDA144A1620}" type="pres">
      <dgm:prSet presAssocID="{DAAC0F98-DE0E-4A1A-ADAF-1490E075CB8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97C62-6CC3-4669-8834-C1A47A58D782}" type="pres">
      <dgm:prSet presAssocID="{DAAC0F98-DE0E-4A1A-ADAF-1490E075CB8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C6DC0-B3A4-4945-9092-5CA558929A66}" type="pres">
      <dgm:prSet presAssocID="{DAAC0F98-DE0E-4A1A-ADAF-1490E075CB8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6DE09-FEDE-4F1C-97FE-01A84103088E}" type="pres">
      <dgm:prSet presAssocID="{DAAC0F98-DE0E-4A1A-ADAF-1490E075CB8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63257-6C7B-4AE8-8D22-2387D0BB24F4}" type="pres">
      <dgm:prSet presAssocID="{DAAC0F98-DE0E-4A1A-ADAF-1490E075CB8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CCD23-C592-4708-950C-4C2FC0386BD3}" type="pres">
      <dgm:prSet presAssocID="{DAAC0F98-DE0E-4A1A-ADAF-1490E075CB8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C3292-C97E-4279-85DB-070634356385}" type="pres">
      <dgm:prSet presAssocID="{DAAC0F98-DE0E-4A1A-ADAF-1490E075CB8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8BBEB-5304-4E36-9182-5FE4DFEC9D62}" type="pres">
      <dgm:prSet presAssocID="{DAAC0F98-DE0E-4A1A-ADAF-1490E075CB8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400F9-1BEF-44EA-8789-4444568DC944}" type="pres">
      <dgm:prSet presAssocID="{DAAC0F98-DE0E-4A1A-ADAF-1490E075CB8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936DD-D3BB-4974-883A-F032FEFC2233}" type="pres">
      <dgm:prSet presAssocID="{DAAC0F98-DE0E-4A1A-ADAF-1490E075CB8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CB741-9346-4CEC-AA1B-E84D14F5147E}" type="pres">
      <dgm:prSet presAssocID="{DAAC0F98-DE0E-4A1A-ADAF-1490E075CB8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CF4C0-54C1-4E62-B1D1-70A29E29BEDC}" type="pres">
      <dgm:prSet presAssocID="{DAAC0F98-DE0E-4A1A-ADAF-1490E075CB8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FD9316-8171-4033-8203-F908226A336C}" srcId="{DAAC0F98-DE0E-4A1A-ADAF-1490E075CB8F}" destId="{4A2AB904-A2D3-4497-9F94-63F92EE8AEAE}" srcOrd="4" destOrd="0" parTransId="{3B50C46C-62BB-4494-A6EC-27A95D6C3095}" sibTransId="{C126488F-0E69-4C9B-909B-33D8321F0842}"/>
    <dgm:cxn modelId="{A2F3E60B-97DA-4EC1-BA83-24AE379C3E94}" srcId="{DAAC0F98-DE0E-4A1A-ADAF-1490E075CB8F}" destId="{3DC67C76-1134-497F-8F17-4FF350479C89}" srcOrd="2" destOrd="0" parTransId="{B5CB39BA-CCB7-42CE-9DF8-C8E85F5FF0E3}" sibTransId="{DA851BAB-0E31-49D3-882C-D5EF9F33AFBC}"/>
    <dgm:cxn modelId="{7BE01A8F-F024-4C1D-9703-9B45FAA1799E}" type="presOf" srcId="{F22584D5-7A94-4805-BB75-9619D39F2A23}" destId="{95797C62-6CC3-4669-8834-C1A47A58D782}" srcOrd="0" destOrd="0" presId="urn:microsoft.com/office/officeart/2005/8/layout/vProcess5"/>
    <dgm:cxn modelId="{A1F7A750-3ADD-4982-9C01-C7D22F80A550}" type="presOf" srcId="{F22584D5-7A94-4805-BB75-9619D39F2A23}" destId="{FCDCB741-9346-4CEC-AA1B-E84D14F5147E}" srcOrd="1" destOrd="0" presId="urn:microsoft.com/office/officeart/2005/8/layout/vProcess5"/>
    <dgm:cxn modelId="{F60FCD05-D56E-45E0-86AB-AA366A12DCC1}" type="presOf" srcId="{4A2AB904-A2D3-4497-9F94-63F92EE8AEAE}" destId="{AF8C6DC0-B3A4-4945-9092-5CA558929A66}" srcOrd="0" destOrd="0" presId="urn:microsoft.com/office/officeart/2005/8/layout/vProcess5"/>
    <dgm:cxn modelId="{0378BD94-3FB3-455C-896A-21CE287B8E33}" srcId="{DAAC0F98-DE0E-4A1A-ADAF-1490E075CB8F}" destId="{62310C46-9A31-4CC4-BA63-9B2ACB938F98}" srcOrd="1" destOrd="0" parTransId="{F7957514-19F4-44E9-BDD9-7B567A5568CB}" sibTransId="{75365402-260D-4A1D-8DD0-64F97629F609}"/>
    <dgm:cxn modelId="{8E2B5240-DFFA-40C6-B367-0622F2FAB623}" type="presOf" srcId="{E298CEF8-FA14-421C-B6D0-64F28F156218}" destId="{B6249915-571D-4EFF-95CC-46A1CF952046}" srcOrd="0" destOrd="0" presId="urn:microsoft.com/office/officeart/2005/8/layout/vProcess5"/>
    <dgm:cxn modelId="{285B3A83-BEEE-46F2-B0EB-9FD8910070B5}" type="presOf" srcId="{3DC67C76-1134-497F-8F17-4FF350479C89}" destId="{F8D563EF-3275-494E-9894-3BDA144A1620}" srcOrd="0" destOrd="0" presId="urn:microsoft.com/office/officeart/2005/8/layout/vProcess5"/>
    <dgm:cxn modelId="{9D340A8B-8890-4228-BA12-C51B37860741}" type="presOf" srcId="{DE69D8F2-9B79-4395-862D-68C6CB5132A7}" destId="{2F9C3292-C97E-4279-85DB-070634356385}" srcOrd="0" destOrd="0" presId="urn:microsoft.com/office/officeart/2005/8/layout/vProcess5"/>
    <dgm:cxn modelId="{D9F041C1-35C4-4E90-8FE2-25AD3C5792C0}" type="presOf" srcId="{6530EE58-1743-4279-9A53-CD9C5FE730D8}" destId="{0176DE09-FEDE-4F1C-97FE-01A84103088E}" srcOrd="0" destOrd="0" presId="urn:microsoft.com/office/officeart/2005/8/layout/vProcess5"/>
    <dgm:cxn modelId="{0A758D7F-397C-4A9E-AED3-76C906085A79}" type="presOf" srcId="{62310C46-9A31-4CC4-BA63-9B2ACB938F98}" destId="{B52D8357-498D-496B-B42B-955F656FFBE9}" srcOrd="0" destOrd="0" presId="urn:microsoft.com/office/officeart/2005/8/layout/vProcess5"/>
    <dgm:cxn modelId="{EEE5049B-7FC3-4E01-8B7E-DE3D143A25E4}" type="presOf" srcId="{4A2AB904-A2D3-4497-9F94-63F92EE8AEAE}" destId="{32FCF4C0-54C1-4E62-B1D1-70A29E29BEDC}" srcOrd="1" destOrd="0" presId="urn:microsoft.com/office/officeart/2005/8/layout/vProcess5"/>
    <dgm:cxn modelId="{2E802070-44B7-4FE2-B030-143C01265024}" type="presOf" srcId="{DA851BAB-0E31-49D3-882C-D5EF9F33AFBC}" destId="{9DFCCD23-C592-4708-950C-4C2FC0386BD3}" srcOrd="0" destOrd="0" presId="urn:microsoft.com/office/officeart/2005/8/layout/vProcess5"/>
    <dgm:cxn modelId="{4A935091-2216-4893-9CFE-EA40487D4400}" type="presOf" srcId="{75365402-260D-4A1D-8DD0-64F97629F609}" destId="{B3263257-6C7B-4AE8-8D22-2387D0BB24F4}" srcOrd="0" destOrd="0" presId="urn:microsoft.com/office/officeart/2005/8/layout/vProcess5"/>
    <dgm:cxn modelId="{CE9A0F37-1A6F-4849-9C75-D80B0EEA1DEA}" type="presOf" srcId="{E298CEF8-FA14-421C-B6D0-64F28F156218}" destId="{CF38BBEB-5304-4E36-9182-5FE4DFEC9D62}" srcOrd="1" destOrd="0" presId="urn:microsoft.com/office/officeart/2005/8/layout/vProcess5"/>
    <dgm:cxn modelId="{B76026C8-9375-4DEC-8245-7B9FAC567FFE}" srcId="{DAAC0F98-DE0E-4A1A-ADAF-1490E075CB8F}" destId="{E298CEF8-FA14-421C-B6D0-64F28F156218}" srcOrd="0" destOrd="0" parTransId="{E36E6C17-4711-4A12-85AE-FFBD9F0C9243}" sibTransId="{6530EE58-1743-4279-9A53-CD9C5FE730D8}"/>
    <dgm:cxn modelId="{7D3ADCFC-0CF8-4D6E-B0B5-5E42EED94590}" type="presOf" srcId="{62310C46-9A31-4CC4-BA63-9B2ACB938F98}" destId="{192400F9-1BEF-44EA-8789-4444568DC944}" srcOrd="1" destOrd="0" presId="urn:microsoft.com/office/officeart/2005/8/layout/vProcess5"/>
    <dgm:cxn modelId="{ABB1881A-F315-4A77-BCDC-DC969B4F540B}" type="presOf" srcId="{DAAC0F98-DE0E-4A1A-ADAF-1490E075CB8F}" destId="{429CC6A5-6AB1-41C2-8A92-71F4B71F4CC9}" srcOrd="0" destOrd="0" presId="urn:microsoft.com/office/officeart/2005/8/layout/vProcess5"/>
    <dgm:cxn modelId="{8C90C49F-6FC1-4CFE-9738-6F09EC6E5950}" srcId="{DAAC0F98-DE0E-4A1A-ADAF-1490E075CB8F}" destId="{F22584D5-7A94-4805-BB75-9619D39F2A23}" srcOrd="3" destOrd="0" parTransId="{8551A055-F788-483F-ACC4-B92BC421BBAC}" sibTransId="{DE69D8F2-9B79-4395-862D-68C6CB5132A7}"/>
    <dgm:cxn modelId="{7E7FFE3C-D022-40F3-AD69-58EC4AB699FD}" type="presOf" srcId="{3DC67C76-1134-497F-8F17-4FF350479C89}" destId="{46F936DD-D3BB-4974-883A-F032FEFC2233}" srcOrd="1" destOrd="0" presId="urn:microsoft.com/office/officeart/2005/8/layout/vProcess5"/>
    <dgm:cxn modelId="{70E86584-8B2C-42D7-BD37-547CCC2E01B7}" type="presParOf" srcId="{429CC6A5-6AB1-41C2-8A92-71F4B71F4CC9}" destId="{FF65AE56-4278-439B-A53F-A7B989A3DBED}" srcOrd="0" destOrd="0" presId="urn:microsoft.com/office/officeart/2005/8/layout/vProcess5"/>
    <dgm:cxn modelId="{8D633A9A-3A9A-47BD-8E96-2B50A83CB29F}" type="presParOf" srcId="{429CC6A5-6AB1-41C2-8A92-71F4B71F4CC9}" destId="{B6249915-571D-4EFF-95CC-46A1CF952046}" srcOrd="1" destOrd="0" presId="urn:microsoft.com/office/officeart/2005/8/layout/vProcess5"/>
    <dgm:cxn modelId="{B33BA0B6-EA55-47D9-A0D4-7E6FCBE27B11}" type="presParOf" srcId="{429CC6A5-6AB1-41C2-8A92-71F4B71F4CC9}" destId="{B52D8357-498D-496B-B42B-955F656FFBE9}" srcOrd="2" destOrd="0" presId="urn:microsoft.com/office/officeart/2005/8/layout/vProcess5"/>
    <dgm:cxn modelId="{2B0E994A-23EC-44F6-AD4B-6525F9C87298}" type="presParOf" srcId="{429CC6A5-6AB1-41C2-8A92-71F4B71F4CC9}" destId="{F8D563EF-3275-494E-9894-3BDA144A1620}" srcOrd="3" destOrd="0" presId="urn:microsoft.com/office/officeart/2005/8/layout/vProcess5"/>
    <dgm:cxn modelId="{DDC78669-7737-4F4C-B892-23CE4769EDC6}" type="presParOf" srcId="{429CC6A5-6AB1-41C2-8A92-71F4B71F4CC9}" destId="{95797C62-6CC3-4669-8834-C1A47A58D782}" srcOrd="4" destOrd="0" presId="urn:microsoft.com/office/officeart/2005/8/layout/vProcess5"/>
    <dgm:cxn modelId="{41F9CE43-F55D-463E-A2E2-2A01F3C9EE60}" type="presParOf" srcId="{429CC6A5-6AB1-41C2-8A92-71F4B71F4CC9}" destId="{AF8C6DC0-B3A4-4945-9092-5CA558929A66}" srcOrd="5" destOrd="0" presId="urn:microsoft.com/office/officeart/2005/8/layout/vProcess5"/>
    <dgm:cxn modelId="{CA28A883-6648-49E2-A8C3-C492ECDA61F7}" type="presParOf" srcId="{429CC6A5-6AB1-41C2-8A92-71F4B71F4CC9}" destId="{0176DE09-FEDE-4F1C-97FE-01A84103088E}" srcOrd="6" destOrd="0" presId="urn:microsoft.com/office/officeart/2005/8/layout/vProcess5"/>
    <dgm:cxn modelId="{16CA5F80-7496-435F-BD36-14977FB93DD9}" type="presParOf" srcId="{429CC6A5-6AB1-41C2-8A92-71F4B71F4CC9}" destId="{B3263257-6C7B-4AE8-8D22-2387D0BB24F4}" srcOrd="7" destOrd="0" presId="urn:microsoft.com/office/officeart/2005/8/layout/vProcess5"/>
    <dgm:cxn modelId="{2096EC62-C686-4B01-97F2-C37BC4401CD2}" type="presParOf" srcId="{429CC6A5-6AB1-41C2-8A92-71F4B71F4CC9}" destId="{9DFCCD23-C592-4708-950C-4C2FC0386BD3}" srcOrd="8" destOrd="0" presId="urn:microsoft.com/office/officeart/2005/8/layout/vProcess5"/>
    <dgm:cxn modelId="{C99F6AC8-D6C6-4555-8C1E-7F3F8BBAE703}" type="presParOf" srcId="{429CC6A5-6AB1-41C2-8A92-71F4B71F4CC9}" destId="{2F9C3292-C97E-4279-85DB-070634356385}" srcOrd="9" destOrd="0" presId="urn:microsoft.com/office/officeart/2005/8/layout/vProcess5"/>
    <dgm:cxn modelId="{848301AE-F46E-4A8D-9FD3-93330BF0FF7F}" type="presParOf" srcId="{429CC6A5-6AB1-41C2-8A92-71F4B71F4CC9}" destId="{CF38BBEB-5304-4E36-9182-5FE4DFEC9D62}" srcOrd="10" destOrd="0" presId="urn:microsoft.com/office/officeart/2005/8/layout/vProcess5"/>
    <dgm:cxn modelId="{F2131699-D78C-4D91-8FA2-FE80CB4FFFDB}" type="presParOf" srcId="{429CC6A5-6AB1-41C2-8A92-71F4B71F4CC9}" destId="{192400F9-1BEF-44EA-8789-4444568DC944}" srcOrd="11" destOrd="0" presId="urn:microsoft.com/office/officeart/2005/8/layout/vProcess5"/>
    <dgm:cxn modelId="{090929C6-C4B8-4121-8AEC-EC2C8A65753B}" type="presParOf" srcId="{429CC6A5-6AB1-41C2-8A92-71F4B71F4CC9}" destId="{46F936DD-D3BB-4974-883A-F032FEFC2233}" srcOrd="12" destOrd="0" presId="urn:microsoft.com/office/officeart/2005/8/layout/vProcess5"/>
    <dgm:cxn modelId="{4BE9C42A-713B-40CF-975A-8BB219725F35}" type="presParOf" srcId="{429CC6A5-6AB1-41C2-8A92-71F4B71F4CC9}" destId="{FCDCB741-9346-4CEC-AA1B-E84D14F5147E}" srcOrd="13" destOrd="0" presId="urn:microsoft.com/office/officeart/2005/8/layout/vProcess5"/>
    <dgm:cxn modelId="{DF0DC4AC-4960-4453-A31A-6053582AF48D}" type="presParOf" srcId="{429CC6A5-6AB1-41C2-8A92-71F4B71F4CC9}" destId="{32FCF4C0-54C1-4E62-B1D1-70A29E29BE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E62370-9ED7-4D83-A7C3-10BD2CDBFEC5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4AE03C-5A71-43B4-A1C7-5A6A8245C5AD}">
      <dgm:prSet phldrT="[Texto]"/>
      <dgm:spPr/>
      <dgm:t>
        <a:bodyPr/>
        <a:lstStyle/>
        <a:p>
          <a:r>
            <a:rPr lang="es-ES" b="1" dirty="0"/>
            <a:t>CONSULTAS</a:t>
          </a:r>
        </a:p>
      </dgm:t>
    </dgm:pt>
    <dgm:pt modelId="{71823B38-20BA-4146-885A-D853B4B4DC29}" type="parTrans" cxnId="{61F1EB75-9035-4328-B373-95058FD6B8B4}">
      <dgm:prSet/>
      <dgm:spPr/>
      <dgm:t>
        <a:bodyPr/>
        <a:lstStyle/>
        <a:p>
          <a:endParaRPr lang="es-ES"/>
        </a:p>
      </dgm:t>
    </dgm:pt>
    <dgm:pt modelId="{A2F56FA7-E491-403F-ABA3-F2FD689234C2}" type="sibTrans" cxnId="{61F1EB75-9035-4328-B373-95058FD6B8B4}">
      <dgm:prSet/>
      <dgm:spPr/>
      <dgm:t>
        <a:bodyPr/>
        <a:lstStyle/>
        <a:p>
          <a:endParaRPr lang="es-ES"/>
        </a:p>
      </dgm:t>
    </dgm:pt>
    <dgm:pt modelId="{3AE4E6C7-0E7E-483E-9E9C-2B6D8E892224}">
      <dgm:prSet phldrT="[Texto]" custT="1"/>
      <dgm:spPr/>
      <dgm:t>
        <a:bodyPr/>
        <a:lstStyle/>
        <a:p>
          <a:r>
            <a:rPr lang="es-ES" sz="2000" dirty="0"/>
            <a:t>Requisitos de Admisión y Oferta Académica</a:t>
          </a:r>
        </a:p>
      </dgm:t>
    </dgm:pt>
    <dgm:pt modelId="{FE71B6D4-C054-44B9-84EF-0F7AC2640820}" type="parTrans" cxnId="{CB319913-C9BF-4FB7-9448-33BC0FCBD9C2}">
      <dgm:prSet/>
      <dgm:spPr/>
      <dgm:t>
        <a:bodyPr/>
        <a:lstStyle/>
        <a:p>
          <a:endParaRPr lang="es-ES"/>
        </a:p>
      </dgm:t>
    </dgm:pt>
    <dgm:pt modelId="{A8062128-7174-4A37-8F7B-5A0F1D483ED1}" type="sibTrans" cxnId="{CB319913-C9BF-4FB7-9448-33BC0FCBD9C2}">
      <dgm:prSet/>
      <dgm:spPr/>
      <dgm:t>
        <a:bodyPr/>
        <a:lstStyle/>
        <a:p>
          <a:endParaRPr lang="es-ES"/>
        </a:p>
      </dgm:t>
    </dgm:pt>
    <dgm:pt modelId="{F1B67DE2-3165-4BFB-9F86-3981D9AB14FD}">
      <dgm:prSet phldrT="[Texto]" custT="1"/>
      <dgm:spPr/>
      <dgm:t>
        <a:bodyPr/>
        <a:lstStyle/>
        <a:p>
          <a:r>
            <a:rPr lang="es-ES" sz="2000" dirty="0"/>
            <a:t>Costo de la Prueba de Admisión y del Semestre</a:t>
          </a:r>
        </a:p>
      </dgm:t>
    </dgm:pt>
    <dgm:pt modelId="{293A8CB3-1AB9-4236-9A9F-DB6120F69E2A}" type="parTrans" cxnId="{AFD6419A-4F9C-4B93-84BB-397630EF31D4}">
      <dgm:prSet/>
      <dgm:spPr/>
      <dgm:t>
        <a:bodyPr/>
        <a:lstStyle/>
        <a:p>
          <a:endParaRPr lang="es-ES"/>
        </a:p>
      </dgm:t>
    </dgm:pt>
    <dgm:pt modelId="{74D30394-844E-482E-A501-C775D765FD64}" type="sibTrans" cxnId="{AFD6419A-4F9C-4B93-84BB-397630EF31D4}">
      <dgm:prSet/>
      <dgm:spPr/>
      <dgm:t>
        <a:bodyPr/>
        <a:lstStyle/>
        <a:p>
          <a:endParaRPr lang="es-ES"/>
        </a:p>
      </dgm:t>
    </dgm:pt>
    <dgm:pt modelId="{35A40705-E963-41D6-A808-450B9A88558C}">
      <dgm:prSet phldrT="[Texto]"/>
      <dgm:spPr/>
      <dgm:t>
        <a:bodyPr/>
        <a:lstStyle/>
        <a:p>
          <a:r>
            <a:rPr lang="es-ES" b="1" dirty="0"/>
            <a:t>QUEJAS</a:t>
          </a:r>
        </a:p>
      </dgm:t>
    </dgm:pt>
    <dgm:pt modelId="{778152BB-45F1-4FA3-B43A-34FFB00BE4B4}" type="parTrans" cxnId="{8B39B0F1-F5BE-4C82-B05C-EA4CC3AB7C60}">
      <dgm:prSet/>
      <dgm:spPr/>
      <dgm:t>
        <a:bodyPr/>
        <a:lstStyle/>
        <a:p>
          <a:endParaRPr lang="es-ES"/>
        </a:p>
      </dgm:t>
    </dgm:pt>
    <dgm:pt modelId="{BA380FEC-49CD-44DE-B6A1-5603AEAB62D5}" type="sibTrans" cxnId="{8B39B0F1-F5BE-4C82-B05C-EA4CC3AB7C60}">
      <dgm:prSet/>
      <dgm:spPr/>
      <dgm:t>
        <a:bodyPr/>
        <a:lstStyle/>
        <a:p>
          <a:endParaRPr lang="es-ES"/>
        </a:p>
      </dgm:t>
    </dgm:pt>
    <dgm:pt modelId="{B94BF34C-DED4-4EC8-818A-BE4602E174BF}">
      <dgm:prSet phldrT="[Texto]" custT="1"/>
      <dgm:spPr/>
      <dgm:t>
        <a:bodyPr/>
        <a:lstStyle/>
        <a:p>
          <a:r>
            <a:rPr lang="es-PA" sz="2000" dirty="0" smtClean="0"/>
            <a:t>No podía inscribirse en el curso de Inglés.</a:t>
          </a:r>
          <a:endParaRPr lang="es-ES" sz="2000" dirty="0"/>
        </a:p>
      </dgm:t>
    </dgm:pt>
    <dgm:pt modelId="{379DBAA5-0ADE-4C72-A9D9-50C281CECA4D}" type="parTrans" cxnId="{4BDEB54A-69E5-4AC4-B1E3-38D356035ABF}">
      <dgm:prSet/>
      <dgm:spPr/>
      <dgm:t>
        <a:bodyPr/>
        <a:lstStyle/>
        <a:p>
          <a:endParaRPr lang="es-ES"/>
        </a:p>
      </dgm:t>
    </dgm:pt>
    <dgm:pt modelId="{0BCD7C95-207A-4DE6-B949-3C8DB10B8E81}" type="sibTrans" cxnId="{4BDEB54A-69E5-4AC4-B1E3-38D356035ABF}">
      <dgm:prSet/>
      <dgm:spPr/>
      <dgm:t>
        <a:bodyPr/>
        <a:lstStyle/>
        <a:p>
          <a:endParaRPr lang="es-ES"/>
        </a:p>
      </dgm:t>
    </dgm:pt>
    <dgm:pt modelId="{33225B61-B981-4F0C-AECD-F5AD926267FA}">
      <dgm:prSet phldrT="[Texto]"/>
      <dgm:spPr/>
      <dgm:t>
        <a:bodyPr/>
        <a:lstStyle/>
        <a:p>
          <a:r>
            <a:rPr lang="es-ES" b="1" dirty="0"/>
            <a:t>SOLICITUDES</a:t>
          </a:r>
        </a:p>
      </dgm:t>
    </dgm:pt>
    <dgm:pt modelId="{5454F9F8-DBB0-418A-BFFB-C561B2B77EA8}" type="parTrans" cxnId="{889A8889-81AB-41E0-AD96-AE968BB213E7}">
      <dgm:prSet/>
      <dgm:spPr/>
      <dgm:t>
        <a:bodyPr/>
        <a:lstStyle/>
        <a:p>
          <a:endParaRPr lang="es-ES"/>
        </a:p>
      </dgm:t>
    </dgm:pt>
    <dgm:pt modelId="{F8EF6DA8-AA18-4DB6-AE22-3AE19543E06C}" type="sibTrans" cxnId="{889A8889-81AB-41E0-AD96-AE968BB213E7}">
      <dgm:prSet/>
      <dgm:spPr/>
      <dgm:t>
        <a:bodyPr/>
        <a:lstStyle/>
        <a:p>
          <a:endParaRPr lang="es-ES"/>
        </a:p>
      </dgm:t>
    </dgm:pt>
    <dgm:pt modelId="{4B403C16-3D0E-4EAC-906B-853D0C5CBF06}">
      <dgm:prSet phldrT="[Texto]" custT="1"/>
      <dgm:spPr/>
      <dgm:t>
        <a:bodyPr/>
        <a:lstStyle/>
        <a:p>
          <a:r>
            <a:rPr lang="es-ES" sz="2000" dirty="0"/>
            <a:t>Temario para la prueba de Admisión</a:t>
          </a:r>
        </a:p>
      </dgm:t>
    </dgm:pt>
    <dgm:pt modelId="{B7D9D1E4-D4B9-40FC-8E9E-4C676DD8BA8B}" type="parTrans" cxnId="{ECCC144C-42A9-4E87-9D43-133AE6D87FC0}">
      <dgm:prSet/>
      <dgm:spPr/>
      <dgm:t>
        <a:bodyPr/>
        <a:lstStyle/>
        <a:p>
          <a:endParaRPr lang="es-ES"/>
        </a:p>
      </dgm:t>
    </dgm:pt>
    <dgm:pt modelId="{42143A74-261B-4769-B26D-8A5EE2730F05}" type="sibTrans" cxnId="{ECCC144C-42A9-4E87-9D43-133AE6D87FC0}">
      <dgm:prSet/>
      <dgm:spPr/>
      <dgm:t>
        <a:bodyPr/>
        <a:lstStyle/>
        <a:p>
          <a:endParaRPr lang="es-ES"/>
        </a:p>
      </dgm:t>
    </dgm:pt>
    <dgm:pt modelId="{E14BAC6E-7CE0-4FFC-B5BF-1D5ADF2E4B22}">
      <dgm:prSet phldrT="[Texto]" custT="1"/>
      <dgm:spPr/>
      <dgm:t>
        <a:bodyPr/>
        <a:lstStyle/>
        <a:p>
          <a:r>
            <a:rPr lang="es-ES" sz="2000" dirty="0" smtClean="0"/>
            <a:t>Ayuda para restaurar contraseña de correo electrónico</a:t>
          </a:r>
          <a:endParaRPr lang="es-ES" sz="2000" dirty="0"/>
        </a:p>
      </dgm:t>
    </dgm:pt>
    <dgm:pt modelId="{2A3E3897-CA92-4F95-B9F0-2EC4B17C9140}" type="parTrans" cxnId="{408A84B3-95DD-4769-B4D5-CD5608691022}">
      <dgm:prSet/>
      <dgm:spPr/>
      <dgm:t>
        <a:bodyPr/>
        <a:lstStyle/>
        <a:p>
          <a:endParaRPr lang="es-ES"/>
        </a:p>
      </dgm:t>
    </dgm:pt>
    <dgm:pt modelId="{4DE32A40-160C-4DDE-98EC-B7BFD45C294D}" type="sibTrans" cxnId="{408A84B3-95DD-4769-B4D5-CD5608691022}">
      <dgm:prSet/>
      <dgm:spPr/>
      <dgm:t>
        <a:bodyPr/>
        <a:lstStyle/>
        <a:p>
          <a:endParaRPr lang="es-ES"/>
        </a:p>
      </dgm:t>
    </dgm:pt>
    <dgm:pt modelId="{4D6D5849-FAA1-4D66-B4F2-E3B2C022ED13}">
      <dgm:prSet phldrT="[Texto]" custT="1"/>
      <dgm:spPr/>
      <dgm:t>
        <a:bodyPr/>
        <a:lstStyle/>
        <a:p>
          <a:r>
            <a:rPr lang="es-ES" sz="2000" dirty="0"/>
            <a:t>Formulario de Cambio de Nota</a:t>
          </a:r>
        </a:p>
      </dgm:t>
    </dgm:pt>
    <dgm:pt modelId="{9747B069-003B-439E-AFEA-4FD386847C78}" type="parTrans" cxnId="{78747E5C-7F5E-464C-A5CA-74FC9EB50482}">
      <dgm:prSet/>
      <dgm:spPr/>
      <dgm:t>
        <a:bodyPr/>
        <a:lstStyle/>
        <a:p>
          <a:endParaRPr lang="es-ES"/>
        </a:p>
      </dgm:t>
    </dgm:pt>
    <dgm:pt modelId="{54FCB676-CA34-4CF5-BFCA-CE8A377A5D96}" type="sibTrans" cxnId="{78747E5C-7F5E-464C-A5CA-74FC9EB50482}">
      <dgm:prSet/>
      <dgm:spPr/>
      <dgm:t>
        <a:bodyPr/>
        <a:lstStyle/>
        <a:p>
          <a:endParaRPr lang="es-ES"/>
        </a:p>
      </dgm:t>
    </dgm:pt>
    <dgm:pt modelId="{C6B1D523-51D2-4FD9-AC8B-88986BAC05CB}">
      <dgm:prSet phldrT="[Texto]" custT="1"/>
      <dgm:spPr/>
      <dgm:t>
        <a:bodyPr/>
        <a:lstStyle/>
        <a:p>
          <a:r>
            <a:rPr lang="es-PA" sz="2000" dirty="0" smtClean="0"/>
            <a:t>Carreras de otras universidades</a:t>
          </a:r>
          <a:endParaRPr lang="es-ES" sz="2000" dirty="0"/>
        </a:p>
      </dgm:t>
    </dgm:pt>
    <dgm:pt modelId="{89AA2F0A-9D2A-4760-AECC-3D6B0BCAF1CF}" type="parTrans" cxnId="{510A1485-E2F1-4EF9-B887-25548BEF5C7E}">
      <dgm:prSet/>
      <dgm:spPr/>
      <dgm:t>
        <a:bodyPr/>
        <a:lstStyle/>
        <a:p>
          <a:endParaRPr lang="es-ES"/>
        </a:p>
      </dgm:t>
    </dgm:pt>
    <dgm:pt modelId="{05C5731F-B79C-4341-B3C9-9E739DBD6CD7}" type="sibTrans" cxnId="{510A1485-E2F1-4EF9-B887-25548BEF5C7E}">
      <dgm:prSet/>
      <dgm:spPr/>
      <dgm:t>
        <a:bodyPr/>
        <a:lstStyle/>
        <a:p>
          <a:endParaRPr lang="es-ES"/>
        </a:p>
      </dgm:t>
    </dgm:pt>
    <dgm:pt modelId="{BDD91210-FAAC-4A56-A0AB-FC9CECDA4ED5}">
      <dgm:prSet phldrT="[Texto]" custT="1"/>
      <dgm:spPr/>
      <dgm:t>
        <a:bodyPr/>
        <a:lstStyle/>
        <a:p>
          <a:endParaRPr lang="es-ES" sz="2000" dirty="0"/>
        </a:p>
      </dgm:t>
    </dgm:pt>
    <dgm:pt modelId="{C43DC854-6F6D-4F36-B485-49DCE739AC19}" type="parTrans" cxnId="{199D47C7-B4E5-47F9-95DA-C5074FA65EFE}">
      <dgm:prSet/>
      <dgm:spPr/>
      <dgm:t>
        <a:bodyPr/>
        <a:lstStyle/>
        <a:p>
          <a:endParaRPr lang="es-ES"/>
        </a:p>
      </dgm:t>
    </dgm:pt>
    <dgm:pt modelId="{9E327B3D-C72E-49FF-99D8-4EB96D536D5F}" type="sibTrans" cxnId="{199D47C7-B4E5-47F9-95DA-C5074FA65EFE}">
      <dgm:prSet/>
      <dgm:spPr/>
      <dgm:t>
        <a:bodyPr/>
        <a:lstStyle/>
        <a:p>
          <a:endParaRPr lang="es-ES"/>
        </a:p>
      </dgm:t>
    </dgm:pt>
    <dgm:pt modelId="{C141A37A-1643-4218-B4E9-E03C3FBA3F61}">
      <dgm:prSet phldrT="[Texto]" custT="1"/>
      <dgm:spPr/>
      <dgm:t>
        <a:bodyPr/>
        <a:lstStyle/>
        <a:p>
          <a:r>
            <a:rPr lang="es-PA" sz="2000" dirty="0" smtClean="0"/>
            <a:t>Ser activado en el sistema para  matricularse.</a:t>
          </a:r>
          <a:endParaRPr lang="es-ES" sz="2000" dirty="0"/>
        </a:p>
      </dgm:t>
    </dgm:pt>
    <dgm:pt modelId="{08E17786-5B93-44F1-BC2C-5EAC2B52E0E8}" type="parTrans" cxnId="{45D66977-A6A1-4831-B736-6567068DA2F1}">
      <dgm:prSet/>
      <dgm:spPr/>
      <dgm:t>
        <a:bodyPr/>
        <a:lstStyle/>
        <a:p>
          <a:endParaRPr lang="es-ES"/>
        </a:p>
      </dgm:t>
    </dgm:pt>
    <dgm:pt modelId="{943FCF8F-A656-4B7B-AAF0-8A47602C4D2B}" type="sibTrans" cxnId="{45D66977-A6A1-4831-B736-6567068DA2F1}">
      <dgm:prSet/>
      <dgm:spPr/>
      <dgm:t>
        <a:bodyPr/>
        <a:lstStyle/>
        <a:p>
          <a:endParaRPr lang="es-ES"/>
        </a:p>
      </dgm:t>
    </dgm:pt>
    <dgm:pt modelId="{6E987287-58CC-4FB5-B361-4A3D0E8BBD8C}">
      <dgm:prSet phldrT="[Texto]" custT="1"/>
      <dgm:spPr/>
      <dgm:t>
        <a:bodyPr/>
        <a:lstStyle/>
        <a:p>
          <a:r>
            <a:rPr lang="es-PA" sz="2000" dirty="0" smtClean="0"/>
            <a:t> Retirar créditos y demás documentos físicamente.</a:t>
          </a:r>
          <a:endParaRPr lang="es-ES" sz="2000" dirty="0"/>
        </a:p>
      </dgm:t>
    </dgm:pt>
    <dgm:pt modelId="{CCB9E95D-94EC-4161-8EF7-CAA484F00B64}" type="sibTrans" cxnId="{10A0882A-71B9-4E0E-B43B-B7B9D5BD3B8A}">
      <dgm:prSet/>
      <dgm:spPr/>
      <dgm:t>
        <a:bodyPr/>
        <a:lstStyle/>
        <a:p>
          <a:endParaRPr lang="es-ES"/>
        </a:p>
      </dgm:t>
    </dgm:pt>
    <dgm:pt modelId="{D02EE8A0-F137-4F9F-9F0D-DA9232AAFCE6}" type="parTrans" cxnId="{10A0882A-71B9-4E0E-B43B-B7B9D5BD3B8A}">
      <dgm:prSet/>
      <dgm:spPr/>
      <dgm:t>
        <a:bodyPr/>
        <a:lstStyle/>
        <a:p>
          <a:endParaRPr lang="es-ES"/>
        </a:p>
      </dgm:t>
    </dgm:pt>
    <dgm:pt modelId="{3EB48CD9-66EA-44C8-B383-92F6C80FF825}" type="pres">
      <dgm:prSet presAssocID="{00E62370-9ED7-4D83-A7C3-10BD2CDBF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649CF6-FA65-4DAB-88C7-C5E2AC0ACB73}" type="pres">
      <dgm:prSet presAssocID="{324AE03C-5A71-43B4-A1C7-5A6A8245C5AD}" presName="composite" presStyleCnt="0"/>
      <dgm:spPr/>
      <dgm:t>
        <a:bodyPr/>
        <a:lstStyle/>
        <a:p>
          <a:endParaRPr lang="es-ES"/>
        </a:p>
      </dgm:t>
    </dgm:pt>
    <dgm:pt modelId="{C555829A-0014-4075-9505-5EC52FD5D293}" type="pres">
      <dgm:prSet presAssocID="{324AE03C-5A71-43B4-A1C7-5A6A8245C5AD}" presName="parentText" presStyleLbl="alignNode1" presStyleIdx="0" presStyleCnt="3" custLinFactNeighborX="3930" custLinFactNeighborY="-110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FA2E0-0E55-446A-B370-EE121F8C8CD5}" type="pres">
      <dgm:prSet presAssocID="{324AE03C-5A71-43B4-A1C7-5A6A8245C5AD}" presName="descendantText" presStyleLbl="alignAcc1" presStyleIdx="0" presStyleCnt="3" custScaleX="90636" custScaleY="151034" custLinFactNeighborX="1258" custLinFactNeighborY="11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A7186-4E81-4E0F-ACDC-087DB80B4F34}" type="pres">
      <dgm:prSet presAssocID="{A2F56FA7-E491-403F-ABA3-F2FD689234C2}" presName="sp" presStyleCnt="0"/>
      <dgm:spPr/>
      <dgm:t>
        <a:bodyPr/>
        <a:lstStyle/>
        <a:p>
          <a:endParaRPr lang="es-ES"/>
        </a:p>
      </dgm:t>
    </dgm:pt>
    <dgm:pt modelId="{F3692D12-68FB-4DF5-9F14-B6753CE89286}" type="pres">
      <dgm:prSet presAssocID="{35A40705-E963-41D6-A808-450B9A88558C}" presName="composite" presStyleCnt="0"/>
      <dgm:spPr/>
      <dgm:t>
        <a:bodyPr/>
        <a:lstStyle/>
        <a:p>
          <a:endParaRPr lang="es-ES"/>
        </a:p>
      </dgm:t>
    </dgm:pt>
    <dgm:pt modelId="{653995CE-08BC-4F3B-8253-9048BDE7AC19}" type="pres">
      <dgm:prSet presAssocID="{35A40705-E963-41D6-A808-450B9A8855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EB049F-2374-44EB-8761-54698116E6F9}" type="pres">
      <dgm:prSet presAssocID="{35A40705-E963-41D6-A808-450B9A88558C}" presName="descendantText" presStyleLbl="alignAcc1" presStyleIdx="1" presStyleCnt="3" custScaleX="91395" custScaleY="73805" custLinFactNeighborX="-353" custLinFactNeighborY="126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820AD-1B50-4D1B-BCEF-C4300E8A6F8B}" type="pres">
      <dgm:prSet presAssocID="{BA380FEC-49CD-44DE-B6A1-5603AEAB62D5}" presName="sp" presStyleCnt="0"/>
      <dgm:spPr/>
      <dgm:t>
        <a:bodyPr/>
        <a:lstStyle/>
        <a:p>
          <a:endParaRPr lang="es-ES"/>
        </a:p>
      </dgm:t>
    </dgm:pt>
    <dgm:pt modelId="{4E851EE4-D22C-4FF4-A102-4E8EB8221A78}" type="pres">
      <dgm:prSet presAssocID="{33225B61-B981-4F0C-AECD-F5AD926267FA}" presName="composite" presStyleCnt="0"/>
      <dgm:spPr/>
      <dgm:t>
        <a:bodyPr/>
        <a:lstStyle/>
        <a:p>
          <a:endParaRPr lang="es-ES"/>
        </a:p>
      </dgm:t>
    </dgm:pt>
    <dgm:pt modelId="{2DEFD9FD-4DDA-4AED-82B4-4F99F83D2C73}" type="pres">
      <dgm:prSet presAssocID="{33225B61-B981-4F0C-AECD-F5AD926267FA}" presName="parentText" presStyleLbl="alignNode1" presStyleIdx="2" presStyleCnt="3" custLinFactNeighborX="6395" custLinFactNeighborY="-324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468769-3C08-4A9B-9284-1427B52B8D86}" type="pres">
      <dgm:prSet presAssocID="{33225B61-B981-4F0C-AECD-F5AD926267FA}" presName="descendantText" presStyleLbl="alignAcc1" presStyleIdx="2" presStyleCnt="3" custScaleX="90763" custScaleY="230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19F13C-460C-4AAD-B8EA-D271BD6E11CA}" type="presOf" srcId="{C6B1D523-51D2-4FD9-AC8B-88986BAC05CB}" destId="{7AEFA2E0-0E55-446A-B370-EE121F8C8CD5}" srcOrd="0" destOrd="2" presId="urn:microsoft.com/office/officeart/2005/8/layout/chevron2"/>
    <dgm:cxn modelId="{74CCF326-7509-416C-AEF6-9E0EF3E83200}" type="presOf" srcId="{6E987287-58CC-4FB5-B361-4A3D0E8BBD8C}" destId="{7AEFA2E0-0E55-446A-B370-EE121F8C8CD5}" srcOrd="0" destOrd="3" presId="urn:microsoft.com/office/officeart/2005/8/layout/chevron2"/>
    <dgm:cxn modelId="{648A8ADB-259F-47E2-99BE-80D4885446CE}" type="presOf" srcId="{4B403C16-3D0E-4EAC-906B-853D0C5CBF06}" destId="{2B468769-3C08-4A9B-9284-1427B52B8D86}" srcOrd="0" destOrd="0" presId="urn:microsoft.com/office/officeart/2005/8/layout/chevron2"/>
    <dgm:cxn modelId="{D1280728-7F7D-4EF1-89FF-08F58714EB36}" type="presOf" srcId="{35A40705-E963-41D6-A808-450B9A88558C}" destId="{653995CE-08BC-4F3B-8253-9048BDE7AC19}" srcOrd="0" destOrd="0" presId="urn:microsoft.com/office/officeart/2005/8/layout/chevron2"/>
    <dgm:cxn modelId="{4BDEB54A-69E5-4AC4-B1E3-38D356035ABF}" srcId="{35A40705-E963-41D6-A808-450B9A88558C}" destId="{B94BF34C-DED4-4EC8-818A-BE4602E174BF}" srcOrd="0" destOrd="0" parTransId="{379DBAA5-0ADE-4C72-A9D9-50C281CECA4D}" sibTransId="{0BCD7C95-207A-4DE6-B949-3C8DB10B8E81}"/>
    <dgm:cxn modelId="{966BBB48-BA31-446F-8212-D2FAFB3470E7}" type="presOf" srcId="{B94BF34C-DED4-4EC8-818A-BE4602E174BF}" destId="{2CEB049F-2374-44EB-8761-54698116E6F9}" srcOrd="0" destOrd="0" presId="urn:microsoft.com/office/officeart/2005/8/layout/chevron2"/>
    <dgm:cxn modelId="{61F1EB75-9035-4328-B373-95058FD6B8B4}" srcId="{00E62370-9ED7-4D83-A7C3-10BD2CDBFEC5}" destId="{324AE03C-5A71-43B4-A1C7-5A6A8245C5AD}" srcOrd="0" destOrd="0" parTransId="{71823B38-20BA-4146-885A-D853B4B4DC29}" sibTransId="{A2F56FA7-E491-403F-ABA3-F2FD689234C2}"/>
    <dgm:cxn modelId="{59985D8B-AFFD-4D77-B143-2F9A0545D9FA}" type="presOf" srcId="{33225B61-B981-4F0C-AECD-F5AD926267FA}" destId="{2DEFD9FD-4DDA-4AED-82B4-4F99F83D2C73}" srcOrd="0" destOrd="0" presId="urn:microsoft.com/office/officeart/2005/8/layout/chevron2"/>
    <dgm:cxn modelId="{5FE338A4-C55D-4C0F-BCDC-109AB5401426}" type="presOf" srcId="{F1B67DE2-3165-4BFB-9F86-3981D9AB14FD}" destId="{7AEFA2E0-0E55-446A-B370-EE121F8C8CD5}" srcOrd="0" destOrd="1" presId="urn:microsoft.com/office/officeart/2005/8/layout/chevron2"/>
    <dgm:cxn modelId="{0688AF85-A3E6-49AF-8A05-50818B40EB2B}" type="presOf" srcId="{C141A37A-1643-4218-B4E9-E03C3FBA3F61}" destId="{2B468769-3C08-4A9B-9284-1427B52B8D86}" srcOrd="0" destOrd="3" presId="urn:microsoft.com/office/officeart/2005/8/layout/chevron2"/>
    <dgm:cxn modelId="{78747E5C-7F5E-464C-A5CA-74FC9EB50482}" srcId="{33225B61-B981-4F0C-AECD-F5AD926267FA}" destId="{4D6D5849-FAA1-4D66-B4F2-E3B2C022ED13}" srcOrd="2" destOrd="0" parTransId="{9747B069-003B-439E-AFEA-4FD386847C78}" sibTransId="{54FCB676-CA34-4CF5-BFCA-CE8A377A5D96}"/>
    <dgm:cxn modelId="{AFD6419A-4F9C-4B93-84BB-397630EF31D4}" srcId="{324AE03C-5A71-43B4-A1C7-5A6A8245C5AD}" destId="{F1B67DE2-3165-4BFB-9F86-3981D9AB14FD}" srcOrd="1" destOrd="0" parTransId="{293A8CB3-1AB9-4236-9A9F-DB6120F69E2A}" sibTransId="{74D30394-844E-482E-A501-C775D765FD64}"/>
    <dgm:cxn modelId="{A89B3B02-B5F3-4816-BD55-D336ED55A22B}" type="presOf" srcId="{E14BAC6E-7CE0-4FFC-B5BF-1D5ADF2E4B22}" destId="{2B468769-3C08-4A9B-9284-1427B52B8D86}" srcOrd="0" destOrd="1" presId="urn:microsoft.com/office/officeart/2005/8/layout/chevron2"/>
    <dgm:cxn modelId="{2DDBB30A-7F22-4934-9357-A7E949FD785C}" type="presOf" srcId="{3AE4E6C7-0E7E-483E-9E9C-2B6D8E892224}" destId="{7AEFA2E0-0E55-446A-B370-EE121F8C8CD5}" srcOrd="0" destOrd="0" presId="urn:microsoft.com/office/officeart/2005/8/layout/chevron2"/>
    <dgm:cxn modelId="{510A1485-E2F1-4EF9-B887-25548BEF5C7E}" srcId="{324AE03C-5A71-43B4-A1C7-5A6A8245C5AD}" destId="{C6B1D523-51D2-4FD9-AC8B-88986BAC05CB}" srcOrd="2" destOrd="0" parTransId="{89AA2F0A-9D2A-4760-AECC-3D6B0BCAF1CF}" sibTransId="{05C5731F-B79C-4341-B3C9-9E739DBD6CD7}"/>
    <dgm:cxn modelId="{408A84B3-95DD-4769-B4D5-CD5608691022}" srcId="{33225B61-B981-4F0C-AECD-F5AD926267FA}" destId="{E14BAC6E-7CE0-4FFC-B5BF-1D5ADF2E4B22}" srcOrd="1" destOrd="0" parTransId="{2A3E3897-CA92-4F95-B9F0-2EC4B17C9140}" sibTransId="{4DE32A40-160C-4DDE-98EC-B7BFD45C294D}"/>
    <dgm:cxn modelId="{ECCC144C-42A9-4E87-9D43-133AE6D87FC0}" srcId="{33225B61-B981-4F0C-AECD-F5AD926267FA}" destId="{4B403C16-3D0E-4EAC-906B-853D0C5CBF06}" srcOrd="0" destOrd="0" parTransId="{B7D9D1E4-D4B9-40FC-8E9E-4C676DD8BA8B}" sibTransId="{42143A74-261B-4769-B26D-8A5EE2730F05}"/>
    <dgm:cxn modelId="{D8653E63-7C1E-4143-ADF7-FA47EC89D6F5}" type="presOf" srcId="{4D6D5849-FAA1-4D66-B4F2-E3B2C022ED13}" destId="{2B468769-3C08-4A9B-9284-1427B52B8D86}" srcOrd="0" destOrd="2" presId="urn:microsoft.com/office/officeart/2005/8/layout/chevron2"/>
    <dgm:cxn modelId="{0F98F52B-64E2-42B5-B9EF-5FE4E84B3821}" type="presOf" srcId="{00E62370-9ED7-4D83-A7C3-10BD2CDBFEC5}" destId="{3EB48CD9-66EA-44C8-B383-92F6C80FF825}" srcOrd="0" destOrd="0" presId="urn:microsoft.com/office/officeart/2005/8/layout/chevron2"/>
    <dgm:cxn modelId="{45D66977-A6A1-4831-B736-6567068DA2F1}" srcId="{33225B61-B981-4F0C-AECD-F5AD926267FA}" destId="{C141A37A-1643-4218-B4E9-E03C3FBA3F61}" srcOrd="3" destOrd="0" parTransId="{08E17786-5B93-44F1-BC2C-5EAC2B52E0E8}" sibTransId="{943FCF8F-A656-4B7B-AAF0-8A47602C4D2B}"/>
    <dgm:cxn modelId="{10A0882A-71B9-4E0E-B43B-B7B9D5BD3B8A}" srcId="{324AE03C-5A71-43B4-A1C7-5A6A8245C5AD}" destId="{6E987287-58CC-4FB5-B361-4A3D0E8BBD8C}" srcOrd="3" destOrd="0" parTransId="{D02EE8A0-F137-4F9F-9F0D-DA9232AAFCE6}" sibTransId="{CCB9E95D-94EC-4161-8EF7-CAA484F00B64}"/>
    <dgm:cxn modelId="{CB319913-C9BF-4FB7-9448-33BC0FCBD9C2}" srcId="{324AE03C-5A71-43B4-A1C7-5A6A8245C5AD}" destId="{3AE4E6C7-0E7E-483E-9E9C-2B6D8E892224}" srcOrd="0" destOrd="0" parTransId="{FE71B6D4-C054-44B9-84EF-0F7AC2640820}" sibTransId="{A8062128-7174-4A37-8F7B-5A0F1D483ED1}"/>
    <dgm:cxn modelId="{75BEF53D-59FC-4E15-A7B1-E07A9E5CAA81}" type="presOf" srcId="{324AE03C-5A71-43B4-A1C7-5A6A8245C5AD}" destId="{C555829A-0014-4075-9505-5EC52FD5D293}" srcOrd="0" destOrd="0" presId="urn:microsoft.com/office/officeart/2005/8/layout/chevron2"/>
    <dgm:cxn modelId="{199D47C7-B4E5-47F9-95DA-C5074FA65EFE}" srcId="{33225B61-B981-4F0C-AECD-F5AD926267FA}" destId="{BDD91210-FAAC-4A56-A0AB-FC9CECDA4ED5}" srcOrd="4" destOrd="0" parTransId="{C43DC854-6F6D-4F36-B485-49DCE739AC19}" sibTransId="{9E327B3D-C72E-49FF-99D8-4EB96D536D5F}"/>
    <dgm:cxn modelId="{889A8889-81AB-41E0-AD96-AE968BB213E7}" srcId="{00E62370-9ED7-4D83-A7C3-10BD2CDBFEC5}" destId="{33225B61-B981-4F0C-AECD-F5AD926267FA}" srcOrd="2" destOrd="0" parTransId="{5454F9F8-DBB0-418A-BFFB-C561B2B77EA8}" sibTransId="{F8EF6DA8-AA18-4DB6-AE22-3AE19543E06C}"/>
    <dgm:cxn modelId="{8B39B0F1-F5BE-4C82-B05C-EA4CC3AB7C60}" srcId="{00E62370-9ED7-4D83-A7C3-10BD2CDBFEC5}" destId="{35A40705-E963-41D6-A808-450B9A88558C}" srcOrd="1" destOrd="0" parTransId="{778152BB-45F1-4FA3-B43A-34FFB00BE4B4}" sibTransId="{BA380FEC-49CD-44DE-B6A1-5603AEAB62D5}"/>
    <dgm:cxn modelId="{972073BA-861D-4F2F-B4FF-3C4AF03C5579}" type="presOf" srcId="{BDD91210-FAAC-4A56-A0AB-FC9CECDA4ED5}" destId="{2B468769-3C08-4A9B-9284-1427B52B8D86}" srcOrd="0" destOrd="4" presId="urn:microsoft.com/office/officeart/2005/8/layout/chevron2"/>
    <dgm:cxn modelId="{62BFDC96-5FE7-400D-9C39-7599D46FFBBB}" type="presParOf" srcId="{3EB48CD9-66EA-44C8-B383-92F6C80FF825}" destId="{42649CF6-FA65-4DAB-88C7-C5E2AC0ACB73}" srcOrd="0" destOrd="0" presId="urn:microsoft.com/office/officeart/2005/8/layout/chevron2"/>
    <dgm:cxn modelId="{A9C5559C-A337-4FF3-A65A-0C19C4BF763E}" type="presParOf" srcId="{42649CF6-FA65-4DAB-88C7-C5E2AC0ACB73}" destId="{C555829A-0014-4075-9505-5EC52FD5D293}" srcOrd="0" destOrd="0" presId="urn:microsoft.com/office/officeart/2005/8/layout/chevron2"/>
    <dgm:cxn modelId="{A050883E-C953-4558-849B-B1B41FB3AC65}" type="presParOf" srcId="{42649CF6-FA65-4DAB-88C7-C5E2AC0ACB73}" destId="{7AEFA2E0-0E55-446A-B370-EE121F8C8CD5}" srcOrd="1" destOrd="0" presId="urn:microsoft.com/office/officeart/2005/8/layout/chevron2"/>
    <dgm:cxn modelId="{359902A1-4382-475A-A793-0C7F28134749}" type="presParOf" srcId="{3EB48CD9-66EA-44C8-B383-92F6C80FF825}" destId="{728A7186-4E81-4E0F-ACDC-087DB80B4F34}" srcOrd="1" destOrd="0" presId="urn:microsoft.com/office/officeart/2005/8/layout/chevron2"/>
    <dgm:cxn modelId="{81CBD3B5-3738-4CEB-B663-20CA510A9A72}" type="presParOf" srcId="{3EB48CD9-66EA-44C8-B383-92F6C80FF825}" destId="{F3692D12-68FB-4DF5-9F14-B6753CE89286}" srcOrd="2" destOrd="0" presId="urn:microsoft.com/office/officeart/2005/8/layout/chevron2"/>
    <dgm:cxn modelId="{DBD3B318-94AC-4885-AE4D-362C425E27D8}" type="presParOf" srcId="{F3692D12-68FB-4DF5-9F14-B6753CE89286}" destId="{653995CE-08BC-4F3B-8253-9048BDE7AC19}" srcOrd="0" destOrd="0" presId="urn:microsoft.com/office/officeart/2005/8/layout/chevron2"/>
    <dgm:cxn modelId="{4914536F-FC55-4723-AA1A-7E7309D9F68F}" type="presParOf" srcId="{F3692D12-68FB-4DF5-9F14-B6753CE89286}" destId="{2CEB049F-2374-44EB-8761-54698116E6F9}" srcOrd="1" destOrd="0" presId="urn:microsoft.com/office/officeart/2005/8/layout/chevron2"/>
    <dgm:cxn modelId="{2FA73704-0689-41F3-BFF7-4898B7FFC48A}" type="presParOf" srcId="{3EB48CD9-66EA-44C8-B383-92F6C80FF825}" destId="{371820AD-1B50-4D1B-BCEF-C4300E8A6F8B}" srcOrd="3" destOrd="0" presId="urn:microsoft.com/office/officeart/2005/8/layout/chevron2"/>
    <dgm:cxn modelId="{F4E2AEE2-70B5-4359-BED9-24070A637F95}" type="presParOf" srcId="{3EB48CD9-66EA-44C8-B383-92F6C80FF825}" destId="{4E851EE4-D22C-4FF4-A102-4E8EB8221A78}" srcOrd="4" destOrd="0" presId="urn:microsoft.com/office/officeart/2005/8/layout/chevron2"/>
    <dgm:cxn modelId="{40748B5F-75EB-4097-B2C8-C5BC1E340A63}" type="presParOf" srcId="{4E851EE4-D22C-4FF4-A102-4E8EB8221A78}" destId="{2DEFD9FD-4DDA-4AED-82B4-4F99F83D2C73}" srcOrd="0" destOrd="0" presId="urn:microsoft.com/office/officeart/2005/8/layout/chevron2"/>
    <dgm:cxn modelId="{9A05C0A1-19D2-4B71-8558-33884CCCDAFE}" type="presParOf" srcId="{4E851EE4-D22C-4FF4-A102-4E8EB8221A78}" destId="{2B468769-3C08-4A9B-9284-1427B52B8D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A2419-1DCD-4835-8F18-940F8C0CFCEC}">
      <dsp:nvSpPr>
        <dsp:cNvPr id="0" name=""/>
        <dsp:cNvSpPr/>
      </dsp:nvSpPr>
      <dsp:spPr>
        <a:xfrm>
          <a:off x="0" y="240687"/>
          <a:ext cx="8603343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“</a:t>
          </a:r>
          <a:r>
            <a:rPr lang="es-ES" sz="2400" b="0" kern="1200" dirty="0" smtClean="0"/>
            <a:t>Que dicta Normas para la Transparencia en la Gestión Pública, establece la acción de Habeas Data y dicta otras disposiciones”.</a:t>
          </a:r>
          <a:endParaRPr lang="es-ES" sz="2400" b="0" kern="1200" dirty="0"/>
        </a:p>
      </dsp:txBody>
      <dsp:txXfrm>
        <a:off x="59399" y="300086"/>
        <a:ext cx="8484545" cy="1098002"/>
      </dsp:txXfrm>
    </dsp:sp>
    <dsp:sp modelId="{6A642BAA-2A9A-4BFA-8B5A-0171C56A19C4}">
      <dsp:nvSpPr>
        <dsp:cNvPr id="0" name=""/>
        <dsp:cNvSpPr/>
      </dsp:nvSpPr>
      <dsp:spPr>
        <a:xfrm>
          <a:off x="0" y="1334433"/>
          <a:ext cx="8603343" cy="107640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400" kern="1200" dirty="0"/>
        </a:p>
      </dsp:txBody>
      <dsp:txXfrm>
        <a:off x="0" y="1334433"/>
        <a:ext cx="8603343" cy="1076400"/>
      </dsp:txXfrm>
    </dsp:sp>
    <dsp:sp modelId="{2C6D05A6-D324-47EF-B352-3842358DFDC6}">
      <dsp:nvSpPr>
        <dsp:cNvPr id="0" name=""/>
        <dsp:cNvSpPr/>
      </dsp:nvSpPr>
      <dsp:spPr>
        <a:xfrm>
          <a:off x="0" y="2033640"/>
          <a:ext cx="8603343" cy="1216800"/>
        </a:xfrm>
        <a:prstGeom prst="roundRect">
          <a:avLst/>
        </a:prstGeom>
        <a:solidFill>
          <a:schemeClr val="accent4">
            <a:hueOff val="-690521"/>
            <a:satOff val="42677"/>
            <a:lumOff val="-17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Esta Ley promueve la participación ciudadana para fortalecer la </a:t>
          </a:r>
          <a:r>
            <a:rPr lang="es-ES" sz="2400" b="1" kern="1200" smtClean="0"/>
            <a:t>“Transparencia en la Gestión Pública”.</a:t>
          </a:r>
          <a:endParaRPr lang="es-ES" sz="2400" b="1" kern="1200" dirty="0"/>
        </a:p>
      </dsp:txBody>
      <dsp:txXfrm>
        <a:off x="59399" y="2093039"/>
        <a:ext cx="8484545" cy="1098002"/>
      </dsp:txXfrm>
    </dsp:sp>
    <dsp:sp modelId="{6E9C4498-10F5-4866-BEA4-63158773C2A0}">
      <dsp:nvSpPr>
        <dsp:cNvPr id="0" name=""/>
        <dsp:cNvSpPr/>
      </dsp:nvSpPr>
      <dsp:spPr>
        <a:xfrm>
          <a:off x="0" y="3627633"/>
          <a:ext cx="8603343" cy="1076400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5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5100" kern="1200" dirty="0"/>
        </a:p>
      </dsp:txBody>
      <dsp:txXfrm>
        <a:off x="0" y="3627633"/>
        <a:ext cx="8603343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82066-B169-4250-B271-6B6764CFB2ED}">
      <dsp:nvSpPr>
        <dsp:cNvPr id="0" name=""/>
        <dsp:cNvSpPr/>
      </dsp:nvSpPr>
      <dsp:spPr>
        <a:xfrm>
          <a:off x="0" y="0"/>
          <a:ext cx="8128000" cy="16426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Universidad Tecnológica de Panamá ha implementado estos Buzones, con el objetivo de que la comunidad universitaria, pueda emitir su opinión sobre los servicios brindados en esta </a:t>
          </a:r>
          <a:r>
            <a:rPr lang="es-ES" sz="2400" b="1" kern="1200" dirty="0" smtClean="0"/>
            <a:t>Alta Casa de Estudios.</a:t>
          </a:r>
          <a:endParaRPr lang="es-ES" sz="2400" b="1" kern="1200" dirty="0"/>
        </a:p>
      </dsp:txBody>
      <dsp:txXfrm>
        <a:off x="80189" y="80189"/>
        <a:ext cx="7967622" cy="1482301"/>
      </dsp:txXfrm>
    </dsp:sp>
    <dsp:sp modelId="{1FBA9DCC-8F3A-4CC1-B43A-E2BD70786AFC}">
      <dsp:nvSpPr>
        <dsp:cNvPr id="0" name=""/>
        <dsp:cNvSpPr/>
      </dsp:nvSpPr>
      <dsp:spPr>
        <a:xfrm>
          <a:off x="0" y="1647345"/>
          <a:ext cx="81280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</dsp:txBody>
      <dsp:txXfrm>
        <a:off x="0" y="1647345"/>
        <a:ext cx="8128000" cy="298080"/>
      </dsp:txXfrm>
    </dsp:sp>
    <dsp:sp modelId="{B5171602-52A9-43DA-96DD-2E98593DC4EE}">
      <dsp:nvSpPr>
        <dsp:cNvPr id="0" name=""/>
        <dsp:cNvSpPr/>
      </dsp:nvSpPr>
      <dsp:spPr>
        <a:xfrm>
          <a:off x="0" y="1945425"/>
          <a:ext cx="8128000" cy="2186669"/>
        </a:xfrm>
        <a:prstGeom prst="roundRect">
          <a:avLst/>
        </a:prstGeom>
        <a:gradFill rotWithShape="0">
          <a:gsLst>
            <a:gs pos="0">
              <a:schemeClr val="accent5">
                <a:hueOff val="1318709"/>
                <a:satOff val="-9404"/>
                <a:lumOff val="-17059"/>
                <a:alphaOff val="0"/>
                <a:tint val="98000"/>
                <a:lumMod val="110000"/>
              </a:schemeClr>
            </a:gs>
            <a:gs pos="84000">
              <a:schemeClr val="accent5">
                <a:hueOff val="1318709"/>
                <a:satOff val="-9404"/>
                <a:lumOff val="-1705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Además, con esta herramienta se puede medir los niveles de satisfacción o insatisfacción por los servicios ofrecidos, con la finalidad de garantizar la calidad a través de la mejora continua y con “</a:t>
          </a:r>
          <a:r>
            <a:rPr lang="es-ES" sz="2400" b="1" kern="1200" smtClean="0"/>
            <a:t>Transparencia</a:t>
          </a:r>
          <a:r>
            <a:rPr lang="es-ES" sz="2400" kern="1200" smtClean="0"/>
            <a:t>”.</a:t>
          </a:r>
          <a:endParaRPr lang="es-ES" sz="2400" kern="1200" dirty="0"/>
        </a:p>
      </dsp:txBody>
      <dsp:txXfrm>
        <a:off x="106744" y="2052169"/>
        <a:ext cx="7914512" cy="1973181"/>
      </dsp:txXfrm>
    </dsp:sp>
    <dsp:sp modelId="{DA28FC61-3D7E-4DBA-BC91-6FCA880DEF70}">
      <dsp:nvSpPr>
        <dsp:cNvPr id="0" name=""/>
        <dsp:cNvSpPr/>
      </dsp:nvSpPr>
      <dsp:spPr>
        <a:xfrm>
          <a:off x="0" y="4132094"/>
          <a:ext cx="81280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</dsp:txBody>
      <dsp:txXfrm>
        <a:off x="0" y="4132094"/>
        <a:ext cx="8128000" cy="29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9915-571D-4EFF-95CC-46A1CF952046}">
      <dsp:nvSpPr>
        <dsp:cNvPr id="0" name=""/>
        <dsp:cNvSpPr/>
      </dsp:nvSpPr>
      <dsp:spPr>
        <a:xfrm>
          <a:off x="158216" y="87089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CONSULTAS                             </a:t>
          </a:r>
          <a:r>
            <a:rPr lang="es-ES" sz="2300" kern="1200" dirty="0" smtClean="0"/>
            <a:t>101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186783" y="115656"/>
        <a:ext cx="5091953" cy="918226"/>
      </dsp:txXfrm>
    </dsp:sp>
    <dsp:sp modelId="{B52D8357-498D-496B-B42B-955F656FFBE9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100645"/>
                <a:satOff val="-11833"/>
                <a:lumOff val="4363"/>
                <a:alphaOff val="0"/>
                <a:tint val="98000"/>
                <a:lumMod val="110000"/>
              </a:schemeClr>
            </a:gs>
            <a:gs pos="84000">
              <a:schemeClr val="accent3">
                <a:hueOff val="-2100645"/>
                <a:satOff val="-11833"/>
                <a:lumOff val="436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SOLICITUDES                        </a:t>
          </a:r>
          <a:r>
            <a:rPr lang="es-ES" sz="2300" kern="1200" dirty="0" smtClean="0"/>
            <a:t>24	</a:t>
          </a:r>
          <a:endParaRPr lang="es-ES" sz="2300" kern="1200" dirty="0"/>
        </a:p>
      </dsp:txBody>
      <dsp:txXfrm>
        <a:off x="495927" y="1139393"/>
        <a:ext cx="5100081" cy="918226"/>
      </dsp:txXfrm>
    </dsp:sp>
    <dsp:sp modelId="{F8D563EF-3275-494E-9894-3BDA144A1620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201291"/>
                <a:satOff val="-23665"/>
                <a:lumOff val="8726"/>
                <a:alphaOff val="0"/>
                <a:tint val="98000"/>
                <a:lumMod val="110000"/>
              </a:schemeClr>
            </a:gs>
            <a:gs pos="84000">
              <a:schemeClr val="accent3">
                <a:hueOff val="-4201291"/>
                <a:satOff val="-23665"/>
                <a:lumOff val="8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QUEJAS                              </a:t>
          </a:r>
          <a:r>
            <a:rPr lang="es-ES" sz="2300" kern="1200" dirty="0" smtClean="0"/>
            <a:t>1</a:t>
          </a:r>
          <a:endParaRPr lang="es-ES" sz="2300" kern="1200" dirty="0"/>
        </a:p>
      </dsp:txBody>
      <dsp:txXfrm>
        <a:off x="963286" y="2250220"/>
        <a:ext cx="5100081" cy="918226"/>
      </dsp:txXfrm>
    </dsp:sp>
    <dsp:sp modelId="{95797C62-6CC3-4669-8834-C1A47A58D782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301936"/>
                <a:satOff val="-35498"/>
                <a:lumOff val="13088"/>
                <a:alphaOff val="0"/>
                <a:tint val="98000"/>
                <a:lumMod val="110000"/>
              </a:schemeClr>
            </a:gs>
            <a:gs pos="84000">
              <a:schemeClr val="accent3">
                <a:hueOff val="-6301936"/>
                <a:satOff val="-35498"/>
                <a:lumOff val="130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INVITACIONES              </a:t>
          </a:r>
          <a:r>
            <a:rPr lang="es-ES" sz="2300" kern="1200" dirty="0" smtClean="0"/>
            <a:t>3</a:t>
          </a:r>
          <a:endParaRPr lang="es-ES" sz="2300" kern="1200" dirty="0"/>
        </a:p>
      </dsp:txBody>
      <dsp:txXfrm>
        <a:off x="1430646" y="3361047"/>
        <a:ext cx="5100081" cy="918226"/>
      </dsp:txXfrm>
    </dsp:sp>
    <dsp:sp modelId="{AF8C6DC0-B3A4-4945-9092-5CA558929A66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98000"/>
                <a:lumMod val="110000"/>
              </a:schemeClr>
            </a:gs>
            <a:gs pos="84000">
              <a:schemeClr val="accent3">
                <a:hueOff val="-8402582"/>
                <a:satOff val="-47330"/>
                <a:lumOff val="1745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RECIBO DE LIBRO     </a:t>
          </a:r>
          <a:r>
            <a:rPr lang="es-ES" sz="2300" kern="1200" dirty="0" smtClean="0"/>
            <a:t>4</a:t>
          </a:r>
          <a:endParaRPr lang="es-ES" sz="2300" kern="1200" dirty="0"/>
        </a:p>
      </dsp:txBody>
      <dsp:txXfrm>
        <a:off x="1898006" y="4471873"/>
        <a:ext cx="5100081" cy="918226"/>
      </dsp:txXfrm>
    </dsp:sp>
    <dsp:sp modelId="{0176DE09-FEDE-4F1C-97FE-01A84103088E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5767221" y="712554"/>
        <a:ext cx="348692" cy="477073"/>
      </dsp:txXfrm>
    </dsp:sp>
    <dsp:sp modelId="{B3263257-6C7B-4AE8-8D22-2387D0BB24F4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2899347"/>
            <a:satOff val="-7747"/>
            <a:lumOff val="813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2899347"/>
              <a:satOff val="-7747"/>
              <a:lumOff val="81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234581" y="1823381"/>
        <a:ext cx="348692" cy="477073"/>
      </dsp:txXfrm>
    </dsp:sp>
    <dsp:sp modelId="{9DFCCD23-C592-4708-950C-4C2FC0386BD3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5798693"/>
            <a:satOff val="-15494"/>
            <a:lumOff val="1626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5798693"/>
              <a:satOff val="-15494"/>
              <a:lumOff val="16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701941" y="2917952"/>
        <a:ext cx="348692" cy="477073"/>
      </dsp:txXfrm>
    </dsp:sp>
    <dsp:sp modelId="{2F9C3292-C97E-4279-85DB-07063435638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8698040"/>
            <a:satOff val="-23241"/>
            <a:lumOff val="2439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8698040"/>
              <a:satOff val="-23241"/>
              <a:lumOff val="243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7169301" y="4039616"/>
        <a:ext cx="348692" cy="477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829A-0014-4075-9505-5EC52FD5D293}">
      <dsp:nvSpPr>
        <dsp:cNvPr id="0" name=""/>
        <dsp:cNvSpPr/>
      </dsp:nvSpPr>
      <dsp:spPr>
        <a:xfrm rot="5400000">
          <a:off x="-27712" y="386955"/>
          <a:ext cx="1488423" cy="10418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CONSULTAS</a:t>
          </a:r>
        </a:p>
      </dsp:txBody>
      <dsp:txXfrm rot="-5400000">
        <a:off x="195552" y="684639"/>
        <a:ext cx="1041896" cy="446527"/>
      </dsp:txXfrm>
    </dsp:sp>
    <dsp:sp modelId="{7AEFA2E0-0E55-446A-B370-EE121F8C8CD5}">
      <dsp:nvSpPr>
        <dsp:cNvPr id="0" name=""/>
        <dsp:cNvSpPr/>
      </dsp:nvSpPr>
      <dsp:spPr>
        <a:xfrm rot="5400000">
          <a:off x="4149676" y="-2329970"/>
          <a:ext cx="1461216" cy="6513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Requisitos de Admisión y Oferta Académica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Costo de la Prueba de Admisión y del Semestre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Carreras de otras universidades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 Retirar créditos y demás documentos físicamente.</a:t>
          </a:r>
          <a:endParaRPr lang="es-ES" sz="2000" kern="1200" dirty="0"/>
        </a:p>
      </dsp:txBody>
      <dsp:txXfrm rot="-5400000">
        <a:off x="1623395" y="267642"/>
        <a:ext cx="6442449" cy="1318554"/>
      </dsp:txXfrm>
    </dsp:sp>
    <dsp:sp modelId="{653995CE-08BC-4F3B-8253-9048BDE7AC19}">
      <dsp:nvSpPr>
        <dsp:cNvPr id="0" name=""/>
        <dsp:cNvSpPr/>
      </dsp:nvSpPr>
      <dsp:spPr>
        <a:xfrm rot="5400000">
          <a:off x="-68658" y="1889159"/>
          <a:ext cx="1488423" cy="1041896"/>
        </a:xfrm>
        <a:prstGeom prst="chevron">
          <a:avLst/>
        </a:prstGeom>
        <a:solidFill>
          <a:schemeClr val="accent3">
            <a:hueOff val="-4201291"/>
            <a:satOff val="-23665"/>
            <a:lumOff val="8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QUEJAS</a:t>
          </a:r>
        </a:p>
      </dsp:txBody>
      <dsp:txXfrm rot="-5400000">
        <a:off x="154606" y="2186843"/>
        <a:ext cx="1041896" cy="446527"/>
      </dsp:txXfrm>
    </dsp:sp>
    <dsp:sp modelId="{2CEB049F-2374-44EB-8761-54698116E6F9}">
      <dsp:nvSpPr>
        <dsp:cNvPr id="0" name=""/>
        <dsp:cNvSpPr/>
      </dsp:nvSpPr>
      <dsp:spPr>
        <a:xfrm rot="5400000">
          <a:off x="4407483" y="-1012609"/>
          <a:ext cx="714045" cy="6568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No podía inscribirse en el curso de Inglés.</a:t>
          </a:r>
          <a:endParaRPr lang="es-ES" sz="2000" kern="1200" dirty="0"/>
        </a:p>
      </dsp:txBody>
      <dsp:txXfrm rot="-5400000">
        <a:off x="1480343" y="1949388"/>
        <a:ext cx="6533470" cy="644331"/>
      </dsp:txXfrm>
    </dsp:sp>
    <dsp:sp modelId="{2DEFD9FD-4DDA-4AED-82B4-4F99F83D2C73}">
      <dsp:nvSpPr>
        <dsp:cNvPr id="0" name=""/>
        <dsp:cNvSpPr/>
      </dsp:nvSpPr>
      <dsp:spPr>
        <a:xfrm rot="5400000">
          <a:off x="-2029" y="3376555"/>
          <a:ext cx="1488423" cy="1041896"/>
        </a:xfrm>
        <a:prstGeom prst="chevron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SOLICITUDES</a:t>
          </a:r>
        </a:p>
      </dsp:txBody>
      <dsp:txXfrm rot="-5400000">
        <a:off x="221235" y="3674239"/>
        <a:ext cx="1041896" cy="446527"/>
      </dsp:txXfrm>
    </dsp:sp>
    <dsp:sp modelId="{2B468769-3C08-4A9B-9284-1427B52B8D86}">
      <dsp:nvSpPr>
        <dsp:cNvPr id="0" name=""/>
        <dsp:cNvSpPr/>
      </dsp:nvSpPr>
      <dsp:spPr>
        <a:xfrm rot="5400000">
          <a:off x="3674434" y="858316"/>
          <a:ext cx="2230881" cy="652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Temario para la prueba de Admisión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Ayuda para restaurar contraseña de correo electrónico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Formulario de Cambio de Nota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Ser activado en el sistema para  matricularse.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 rot="-5400000">
        <a:off x="1528422" y="3113232"/>
        <a:ext cx="6414004" cy="201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63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838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0391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0572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12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413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003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066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449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362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8894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64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04A52D-2BF4-44FF-9E6C-CACA83306A28}" type="datetimeFigureOut">
              <a:rPr lang="es-PA" smtClean="0"/>
              <a:t>08/20/2021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7F6389-5D2D-4BF1-A59C-3DE1F96BA2A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302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5725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75342" y="4543140"/>
            <a:ext cx="82949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UNIVERSIDAD TECNOLÓGICA DE PANAMÁ</a:t>
            </a:r>
          </a:p>
          <a:p>
            <a:pPr algn="ctr"/>
            <a:r>
              <a:rPr lang="es-MX" b="1" dirty="0"/>
              <a:t>DIRECCIÓN NACIONAL DE AUDITORÍA INTERNA Y TRANSPARENCIA</a:t>
            </a:r>
          </a:p>
          <a:p>
            <a:pPr algn="ctr"/>
            <a:r>
              <a:rPr lang="es-MX" sz="2000" b="1" dirty="0"/>
              <a:t>DEPARTAMENTO DE ÉTICA, TRANSPARENCIA Y VALORES</a:t>
            </a:r>
            <a:endParaRPr lang="es-PA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75342" y="5483353"/>
            <a:ext cx="841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Arial Narrow" panose="020B0606020202030204" pitchFamily="34" charset="0"/>
              </a:rPr>
              <a:t>INFORME DEL  BUZÓN DE</a:t>
            </a:r>
            <a:r>
              <a:rPr lang="es-MX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s-MX" b="1" dirty="0">
                <a:solidFill>
                  <a:srgbClr val="FFC000"/>
                </a:solidFill>
                <a:latin typeface="Arial Narrow" panose="020B0606020202030204" pitchFamily="34" charset="0"/>
              </a:rPr>
              <a:t>SUGERENCIAS  Y/O QUEJAS ELECTRÓNICO No. </a:t>
            </a:r>
            <a:r>
              <a:rPr lang="es-MX" sz="2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CVLS/6-2021</a:t>
            </a:r>
            <a:r>
              <a:rPr lang="es-MX" sz="2000" b="1" dirty="0">
                <a:solidFill>
                  <a:srgbClr val="FFC000"/>
                </a:solidFill>
                <a:latin typeface="Arial Narrow" panose="020B0606020202030204" pitchFamily="34" charset="0"/>
              </a:rPr>
              <a:t>.</a:t>
            </a:r>
            <a:endParaRPr lang="es-MX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ctr"/>
            <a:endParaRPr lang="es-MX" sz="16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2400" b="1" dirty="0" smtClean="0"/>
              <a:t>julio</a:t>
            </a:r>
            <a:r>
              <a:rPr lang="es-MX" sz="2400" b="1" dirty="0"/>
              <a:t>, 2021</a:t>
            </a:r>
            <a:endParaRPr lang="es-PA" sz="2400" b="1" dirty="0"/>
          </a:p>
        </p:txBody>
      </p:sp>
      <p:sp>
        <p:nvSpPr>
          <p:cNvPr id="9" name="AutoShape 2" descr="Universidad Tecnológica de Panamá | PanamaTram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639583"/>
            <a:ext cx="6439535" cy="36167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639583"/>
            <a:ext cx="5097780" cy="21379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0" y="2823748"/>
            <a:ext cx="5097780" cy="13258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4273172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 </a:t>
            </a:r>
            <a:endParaRPr lang="es-PA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2783A48-4920-4786-BE2D-C220B3730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543140"/>
            <a:ext cx="2568575" cy="19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4F217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uchas-gracias | UGEL Is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5" name="CuadroTexto 4"/>
          <p:cNvSpPr txBox="1"/>
          <p:nvPr/>
        </p:nvSpPr>
        <p:spPr>
          <a:xfrm>
            <a:off x="460375" y="5212080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“LA PREVENCIÓN REDUCE RIESGOS Y FORTALECE LA TRANSPARENCIA” </a:t>
            </a:r>
          </a:p>
          <a:p>
            <a:pPr algn="ctr"/>
            <a:endParaRPr lang="es-PA" sz="2400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64380" y="2354580"/>
            <a:ext cx="3124200" cy="228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783A48-4920-4786-BE2D-C220B373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731838"/>
            <a:ext cx="2568575" cy="213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7469" y="2362567"/>
            <a:ext cx="698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Ley No. 6 del 22 de enero de 2002</a:t>
            </a:r>
            <a:endParaRPr lang="es-PA" sz="28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1259119"/>
              </p:ext>
            </p:extLst>
          </p:nvPr>
        </p:nvGraphicFramePr>
        <p:xfrm>
          <a:off x="1810111" y="2899201"/>
          <a:ext cx="8603343" cy="482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10" descr="ANTAI (@ANTAI_Panama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456" y="674369"/>
            <a:ext cx="5593624" cy="15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5801" y="781747"/>
            <a:ext cx="1000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BUZÓN DE SUGERENCIAS O QUEJAS FÍSICOS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 Y ELECTRÓNICO.</a:t>
            </a:r>
            <a:endParaRPr lang="es-PA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7697688"/>
              </p:ext>
            </p:extLst>
          </p:nvPr>
        </p:nvGraphicFramePr>
        <p:xfrm>
          <a:off x="2175691" y="1885950"/>
          <a:ext cx="81280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0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9543" y="1088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  <a:r>
              <a:rPr lang="es-MX" sz="3200" b="1" dirty="0"/>
              <a:t>ESTADÍSTICA</a:t>
            </a:r>
            <a:endParaRPr lang="es-PA" sz="2800" b="1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64170152"/>
              </p:ext>
            </p:extLst>
          </p:nvPr>
        </p:nvGraphicFramePr>
        <p:xfrm>
          <a:off x="2053770" y="11749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9960428" y="6131965"/>
            <a:ext cx="252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TOTAL 133 </a:t>
            </a:r>
            <a:endParaRPr lang="es-PA" sz="2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54430" y="623702"/>
            <a:ext cx="970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CORREOS ELECTRÓNICOS RECIBIDOS Y EVALUADOS</a:t>
            </a:r>
            <a:r>
              <a:rPr lang="es-MX" dirty="0"/>
              <a:t>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428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8947" y="1053653"/>
            <a:ext cx="556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ANÁLISIS DE LOS RESULTADOS</a:t>
            </a:r>
            <a:endParaRPr lang="es-PA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71685" y="5712335"/>
            <a:ext cx="845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La mayoría de los correos fueron enviados por los estudiantes regulares,  y</a:t>
            </a:r>
          </a:p>
          <a:p>
            <a:pPr algn="ctr"/>
            <a:r>
              <a:rPr lang="es-MX" dirty="0"/>
              <a:t> estudiantes que quieren ingresar a la U.T.P.</a:t>
            </a:r>
            <a:endParaRPr lang="es-PA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79607"/>
              </p:ext>
            </p:extLst>
          </p:nvPr>
        </p:nvGraphicFramePr>
        <p:xfrm>
          <a:off x="2545519" y="1724364"/>
          <a:ext cx="6564191" cy="384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Hoja de cálculo" r:id="rId3" imgW="5829386" imgH="3028950" progId="Excel.Sheet.12">
                  <p:embed/>
                </p:oleObj>
              </mc:Choice>
              <mc:Fallback>
                <p:oleObj name="Hoja de cálculo" r:id="rId3" imgW="5829386" imgH="3028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5519" y="1724364"/>
                        <a:ext cx="6564191" cy="384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6010" y="822960"/>
            <a:ext cx="661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UNIDADES  ADMINISTRATIVAS QUE RECIBIERON </a:t>
            </a:r>
          </a:p>
          <a:p>
            <a:pPr algn="ctr"/>
            <a:r>
              <a:rPr lang="es-MX" sz="2000" b="1" dirty="0"/>
              <a:t>MÁS CORREOS ELECTRÓNICOS</a:t>
            </a:r>
            <a:r>
              <a:rPr lang="es-MX" dirty="0"/>
              <a:t>.</a:t>
            </a:r>
            <a:endParaRPr lang="es-PA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53853"/>
              </p:ext>
            </p:extLst>
          </p:nvPr>
        </p:nvGraphicFramePr>
        <p:xfrm>
          <a:off x="1805940" y="1755775"/>
          <a:ext cx="7920990" cy="426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Hoja de cálculo" r:id="rId3" imgW="7353386" imgH="3343275" progId="Excel.Sheet.12">
                  <p:embed/>
                </p:oleObj>
              </mc:Choice>
              <mc:Fallback>
                <p:oleObj name="Hoja de cálculo" r:id="rId3" imgW="7353386" imgH="3343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5940" y="1755775"/>
                        <a:ext cx="7920990" cy="426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42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0150" y="580648"/>
            <a:ext cx="949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       CORREOS DEL BUZÓN DE SUGERENCIAS Y/O QUEJAS ELECTRÓNICO ATENDIDOS POR LAS UNIDADES ADMINISTRATIVAS.</a:t>
            </a:r>
            <a:endParaRPr lang="es-PA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22738" y="6049108"/>
            <a:ext cx="753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Fuente</a:t>
            </a:r>
            <a:r>
              <a:rPr lang="es-MX" dirty="0"/>
              <a:t>:   Dirección Nacional de Auditoría Interna y Transparencia </a:t>
            </a:r>
            <a:r>
              <a:rPr lang="es-MX" b="1" dirty="0"/>
              <a:t>(DNAIT).</a:t>
            </a:r>
            <a:endParaRPr lang="es-PA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200150" y="6327559"/>
            <a:ext cx="4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dio Respuesta a Solicitudes Recibidas.</a:t>
            </a:r>
            <a:endParaRPr lang="es-PA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85754"/>
              </p:ext>
            </p:extLst>
          </p:nvPr>
        </p:nvGraphicFramePr>
        <p:xfrm>
          <a:off x="1645920" y="1368270"/>
          <a:ext cx="8298180" cy="412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Hoja de cálculo" r:id="rId3" imgW="7096060" imgH="3257550" progId="Excel.Sheet.12">
                  <p:embed/>
                </p:oleObj>
              </mc:Choice>
              <mc:Fallback>
                <p:oleObj name="Hoja de cálculo" r:id="rId3" imgW="7096060" imgH="3257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920" y="1368270"/>
                        <a:ext cx="8298180" cy="412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95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88123" y="738554"/>
            <a:ext cx="915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CORREOS RECIBIDOS EN EL BUZÓN DE SUGERENCIAS Y/O QUEJAS </a:t>
            </a:r>
          </a:p>
          <a:p>
            <a:pPr algn="ctr"/>
            <a:r>
              <a:rPr lang="es-MX" sz="2000" b="1" dirty="0"/>
              <a:t>NO ATENDIDOS </a:t>
            </a:r>
          </a:p>
          <a:p>
            <a:pPr algn="ctr"/>
            <a:r>
              <a:rPr lang="es-MX" sz="2000" b="1" dirty="0"/>
              <a:t>POR LAS UNIDADES ADMINISTRATIVAS.</a:t>
            </a:r>
            <a:endParaRPr lang="es-PA" sz="20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242667"/>
              </p:ext>
            </p:extLst>
          </p:nvPr>
        </p:nvGraphicFramePr>
        <p:xfrm>
          <a:off x="2411730" y="2246312"/>
          <a:ext cx="6858000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Hoja de cálculo" r:id="rId3" imgW="6105633" imgH="3162185" progId="Excel.Sheet.12">
                  <p:embed/>
                </p:oleObj>
              </mc:Choice>
              <mc:Fallback>
                <p:oleObj name="Hoja de cálculo" r:id="rId3" imgW="6105633" imgH="3162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30" y="2246312"/>
                        <a:ext cx="6858000" cy="341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25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4932445"/>
              </p:ext>
            </p:extLst>
          </p:nvPr>
        </p:nvGraphicFramePr>
        <p:xfrm>
          <a:off x="1667897" y="1286802"/>
          <a:ext cx="8228644" cy="53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83080" y="825137"/>
            <a:ext cx="799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BREVE RESUMEN DEL CORREO ELECTRÓNICO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35493533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1498</TotalTime>
  <Words>350</Words>
  <Application>Microsoft Office PowerPoint</Application>
  <PresentationFormat>Panorámica</PresentationFormat>
  <Paragraphs>47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 Black</vt:lpstr>
      <vt:lpstr>Arial Narrow</vt:lpstr>
      <vt:lpstr>Gill Sans MT</vt:lpstr>
      <vt:lpstr>Wingdings 2</vt:lpstr>
      <vt:lpstr>Dividendo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DIAZ</dc:creator>
  <cp:lastModifiedBy>JULIA DIAZ</cp:lastModifiedBy>
  <cp:revision>283</cp:revision>
  <cp:lastPrinted>2021-06-03T19:31:31Z</cp:lastPrinted>
  <dcterms:created xsi:type="dcterms:W3CDTF">2021-06-02T14:37:35Z</dcterms:created>
  <dcterms:modified xsi:type="dcterms:W3CDTF">2021-08-20T13:27:28Z</dcterms:modified>
</cp:coreProperties>
</file>